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1" r:id="rId3"/>
    <p:sldId id="257" r:id="rId4"/>
    <p:sldId id="258" r:id="rId5"/>
    <p:sldId id="259" r:id="rId6"/>
    <p:sldId id="296" r:id="rId7"/>
    <p:sldId id="297" r:id="rId8"/>
    <p:sldId id="263" r:id="rId9"/>
    <p:sldId id="264" r:id="rId10"/>
    <p:sldId id="266" r:id="rId11"/>
    <p:sldId id="280" r:id="rId12"/>
    <p:sldId id="265" r:id="rId13"/>
    <p:sldId id="268" r:id="rId14"/>
    <p:sldId id="290" r:id="rId15"/>
    <p:sldId id="271" r:id="rId16"/>
    <p:sldId id="272" r:id="rId17"/>
    <p:sldId id="293" r:id="rId18"/>
    <p:sldId id="285" r:id="rId19"/>
    <p:sldId id="286" r:id="rId20"/>
    <p:sldId id="287" r:id="rId21"/>
    <p:sldId id="300" r:id="rId22"/>
    <p:sldId id="295" r:id="rId23"/>
    <p:sldId id="269" r:id="rId24"/>
    <p:sldId id="292" r:id="rId25"/>
    <p:sldId id="261" r:id="rId26"/>
    <p:sldId id="270" r:id="rId27"/>
    <p:sldId id="274" r:id="rId28"/>
    <p:sldId id="276" r:id="rId29"/>
    <p:sldId id="275" r:id="rId30"/>
    <p:sldId id="294" r:id="rId31"/>
    <p:sldId id="278" r:id="rId32"/>
    <p:sldId id="279" r:id="rId33"/>
    <p:sldId id="301" r:id="rId34"/>
    <p:sldId id="302" r:id="rId35"/>
    <p:sldId id="303" r:id="rId36"/>
    <p:sldId id="304" r:id="rId37"/>
    <p:sldId id="299" r:id="rId3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BF9FD"/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941" autoAdjust="0"/>
  </p:normalViewPr>
  <p:slideViewPr>
    <p:cSldViewPr>
      <p:cViewPr>
        <p:scale>
          <a:sx n="89" d="100"/>
          <a:sy n="89" d="100"/>
        </p:scale>
        <p:origin x="-1258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1A783-C62E-4CB7-9322-04BB1526E0E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D9C87-D976-409F-83ED-A5D92423E5D7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62DFFA88-B4A9-4214-BC8C-7FA5EA33373C}" type="parTrans" cxnId="{845A947E-11CF-4FD7-9BA3-E9FA9C1A2272}">
      <dgm:prSet/>
      <dgm:spPr/>
      <dgm:t>
        <a:bodyPr/>
        <a:lstStyle/>
        <a:p>
          <a:endParaRPr lang="en-US"/>
        </a:p>
      </dgm:t>
    </dgm:pt>
    <dgm:pt modelId="{910105DE-7227-4906-9365-75443038BFF1}" type="sibTrans" cxnId="{845A947E-11CF-4FD7-9BA3-E9FA9C1A2272}">
      <dgm:prSet/>
      <dgm:spPr/>
      <dgm:t>
        <a:bodyPr/>
        <a:lstStyle/>
        <a:p>
          <a:endParaRPr lang="en-US"/>
        </a:p>
      </dgm:t>
    </dgm:pt>
    <dgm:pt modelId="{A82C3FA1-2795-43E2-94CB-B880BBD6CF8D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C1B4EAA3-3413-4432-A047-33A0F13B8A21}" type="parTrans" cxnId="{AA899F50-1479-46D2-AB50-05107035017C}">
      <dgm:prSet/>
      <dgm:spPr/>
      <dgm:t>
        <a:bodyPr/>
        <a:lstStyle/>
        <a:p>
          <a:endParaRPr lang="en-US"/>
        </a:p>
      </dgm:t>
    </dgm:pt>
    <dgm:pt modelId="{C97491B0-6364-46E0-B47B-4FAC5C215FC4}" type="sibTrans" cxnId="{AA899F50-1479-46D2-AB50-05107035017C}">
      <dgm:prSet/>
      <dgm:spPr/>
      <dgm:t>
        <a:bodyPr/>
        <a:lstStyle/>
        <a:p>
          <a:endParaRPr lang="en-US"/>
        </a:p>
      </dgm:t>
    </dgm:pt>
    <dgm:pt modelId="{13B18F3E-994F-4607-8F71-78E681BB8C5C}" type="pres">
      <dgm:prSet presAssocID="{A571A783-C62E-4CB7-9322-04BB1526E0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497C9B2-5442-4CFF-BD2F-0E9FADBEEC73}" type="pres">
      <dgm:prSet presAssocID="{6A5D9C87-D976-409F-83ED-A5D92423E5D7}" presName="hierRoot1" presStyleCnt="0"/>
      <dgm:spPr/>
    </dgm:pt>
    <dgm:pt modelId="{6A9D7021-D1DE-4021-9ADD-14845E6CACC7}" type="pres">
      <dgm:prSet presAssocID="{6A5D9C87-D976-409F-83ED-A5D92423E5D7}" presName="composite" presStyleCnt="0"/>
      <dgm:spPr/>
    </dgm:pt>
    <dgm:pt modelId="{A62EDB12-8564-4CCE-A0CB-CC8C7A2D2264}" type="pres">
      <dgm:prSet presAssocID="{6A5D9C87-D976-409F-83ED-A5D92423E5D7}" presName="background" presStyleLbl="node0" presStyleIdx="0" presStyleCnt="2"/>
      <dgm:spPr/>
    </dgm:pt>
    <dgm:pt modelId="{6853F4AC-61B6-4C20-87E0-B5A63713A4A7}" type="pres">
      <dgm:prSet presAssocID="{6A5D9C87-D976-409F-83ED-A5D92423E5D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AB651D0-FFFE-48C1-A154-6D6408DA8609}" type="pres">
      <dgm:prSet presAssocID="{6A5D9C87-D976-409F-83ED-A5D92423E5D7}" presName="hierChild2" presStyleCnt="0"/>
      <dgm:spPr/>
    </dgm:pt>
    <dgm:pt modelId="{7466E1FF-9F6A-4BCB-B758-2C10CC86A9D6}" type="pres">
      <dgm:prSet presAssocID="{A82C3FA1-2795-43E2-94CB-B880BBD6CF8D}" presName="hierRoot1" presStyleCnt="0"/>
      <dgm:spPr/>
    </dgm:pt>
    <dgm:pt modelId="{67EAF803-A472-4AB2-B6D0-F4CE25905F28}" type="pres">
      <dgm:prSet presAssocID="{A82C3FA1-2795-43E2-94CB-B880BBD6CF8D}" presName="composite" presStyleCnt="0"/>
      <dgm:spPr/>
    </dgm:pt>
    <dgm:pt modelId="{0D91F2DB-0A46-42EB-BBE9-7C46F87F0CFB}" type="pres">
      <dgm:prSet presAssocID="{A82C3FA1-2795-43E2-94CB-B880BBD6CF8D}" presName="background" presStyleLbl="node0" presStyleIdx="1" presStyleCnt="2"/>
      <dgm:spPr/>
    </dgm:pt>
    <dgm:pt modelId="{64B167F7-3CF8-43B9-8E0A-D19BC676AFBA}" type="pres">
      <dgm:prSet presAssocID="{A82C3FA1-2795-43E2-94CB-B880BBD6CF8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E905D1-6129-4D70-BF1A-FA6173CA2053}" type="pres">
      <dgm:prSet presAssocID="{A82C3FA1-2795-43E2-94CB-B880BBD6CF8D}" presName="hierChild2" presStyleCnt="0"/>
      <dgm:spPr/>
    </dgm:pt>
  </dgm:ptLst>
  <dgm:cxnLst>
    <dgm:cxn modelId="{9D16BCB5-9014-4D9B-93A5-FA5AE8E6A551}" type="presOf" srcId="{A571A783-C62E-4CB7-9322-04BB1526E0E1}" destId="{13B18F3E-994F-4607-8F71-78E681BB8C5C}" srcOrd="0" destOrd="0" presId="urn:microsoft.com/office/officeart/2005/8/layout/hierarchy1"/>
    <dgm:cxn modelId="{9D106D65-0295-426C-B1EC-1E407F95A006}" type="presOf" srcId="{A82C3FA1-2795-43E2-94CB-B880BBD6CF8D}" destId="{64B167F7-3CF8-43B9-8E0A-D19BC676AFBA}" srcOrd="0" destOrd="0" presId="urn:microsoft.com/office/officeart/2005/8/layout/hierarchy1"/>
    <dgm:cxn modelId="{AA899F50-1479-46D2-AB50-05107035017C}" srcId="{A571A783-C62E-4CB7-9322-04BB1526E0E1}" destId="{A82C3FA1-2795-43E2-94CB-B880BBD6CF8D}" srcOrd="1" destOrd="0" parTransId="{C1B4EAA3-3413-4432-A047-33A0F13B8A21}" sibTransId="{C97491B0-6364-46E0-B47B-4FAC5C215FC4}"/>
    <dgm:cxn modelId="{7F0AB92A-555B-4750-B97E-6DEB764C21B0}" type="presOf" srcId="{6A5D9C87-D976-409F-83ED-A5D92423E5D7}" destId="{6853F4AC-61B6-4C20-87E0-B5A63713A4A7}" srcOrd="0" destOrd="0" presId="urn:microsoft.com/office/officeart/2005/8/layout/hierarchy1"/>
    <dgm:cxn modelId="{845A947E-11CF-4FD7-9BA3-E9FA9C1A2272}" srcId="{A571A783-C62E-4CB7-9322-04BB1526E0E1}" destId="{6A5D9C87-D976-409F-83ED-A5D92423E5D7}" srcOrd="0" destOrd="0" parTransId="{62DFFA88-B4A9-4214-BC8C-7FA5EA33373C}" sibTransId="{910105DE-7227-4906-9365-75443038BFF1}"/>
    <dgm:cxn modelId="{9BFE7B83-C37A-4D6F-A175-4B786A37A488}" type="presParOf" srcId="{13B18F3E-994F-4607-8F71-78E681BB8C5C}" destId="{C497C9B2-5442-4CFF-BD2F-0E9FADBEEC73}" srcOrd="0" destOrd="0" presId="urn:microsoft.com/office/officeart/2005/8/layout/hierarchy1"/>
    <dgm:cxn modelId="{EC51DC48-6C04-40B0-804F-76E0D9C46A9A}" type="presParOf" srcId="{C497C9B2-5442-4CFF-BD2F-0E9FADBEEC73}" destId="{6A9D7021-D1DE-4021-9ADD-14845E6CACC7}" srcOrd="0" destOrd="0" presId="urn:microsoft.com/office/officeart/2005/8/layout/hierarchy1"/>
    <dgm:cxn modelId="{E626C4C5-F899-45E2-B6B4-B953BBD87AE3}" type="presParOf" srcId="{6A9D7021-D1DE-4021-9ADD-14845E6CACC7}" destId="{A62EDB12-8564-4CCE-A0CB-CC8C7A2D2264}" srcOrd="0" destOrd="0" presId="urn:microsoft.com/office/officeart/2005/8/layout/hierarchy1"/>
    <dgm:cxn modelId="{00A8FCA8-778E-43C5-B9CE-3FE21D52A2A3}" type="presParOf" srcId="{6A9D7021-D1DE-4021-9ADD-14845E6CACC7}" destId="{6853F4AC-61B6-4C20-87E0-B5A63713A4A7}" srcOrd="1" destOrd="0" presId="urn:microsoft.com/office/officeart/2005/8/layout/hierarchy1"/>
    <dgm:cxn modelId="{6D80A49A-7FB5-4969-9547-A890AE510144}" type="presParOf" srcId="{C497C9B2-5442-4CFF-BD2F-0E9FADBEEC73}" destId="{4AB651D0-FFFE-48C1-A154-6D6408DA8609}" srcOrd="1" destOrd="0" presId="urn:microsoft.com/office/officeart/2005/8/layout/hierarchy1"/>
    <dgm:cxn modelId="{5870F67E-1E5A-460F-B7A5-ACFA39DCE6E8}" type="presParOf" srcId="{13B18F3E-994F-4607-8F71-78E681BB8C5C}" destId="{7466E1FF-9F6A-4BCB-B758-2C10CC86A9D6}" srcOrd="1" destOrd="0" presId="urn:microsoft.com/office/officeart/2005/8/layout/hierarchy1"/>
    <dgm:cxn modelId="{C4F15D2F-7A6E-4F20-825E-BBA1DF43AB95}" type="presParOf" srcId="{7466E1FF-9F6A-4BCB-B758-2C10CC86A9D6}" destId="{67EAF803-A472-4AB2-B6D0-F4CE25905F28}" srcOrd="0" destOrd="0" presId="urn:microsoft.com/office/officeart/2005/8/layout/hierarchy1"/>
    <dgm:cxn modelId="{0033154B-022F-4B5E-AD3D-16C6D529A9E9}" type="presParOf" srcId="{67EAF803-A472-4AB2-B6D0-F4CE25905F28}" destId="{0D91F2DB-0A46-42EB-BBE9-7C46F87F0CFB}" srcOrd="0" destOrd="0" presId="urn:microsoft.com/office/officeart/2005/8/layout/hierarchy1"/>
    <dgm:cxn modelId="{125A22F0-E61A-4E57-880B-68D61804D116}" type="presParOf" srcId="{67EAF803-A472-4AB2-B6D0-F4CE25905F28}" destId="{64B167F7-3CF8-43B9-8E0A-D19BC676AFBA}" srcOrd="1" destOrd="0" presId="urn:microsoft.com/office/officeart/2005/8/layout/hierarchy1"/>
    <dgm:cxn modelId="{A3B63A53-598A-4F9C-8BB6-F0D352A69B04}" type="presParOf" srcId="{7466E1FF-9F6A-4BCB-B758-2C10CC86A9D6}" destId="{3BE905D1-6129-4D70-BF1A-FA6173CA20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381A6-2002-49F1-8437-F76927356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70206-56BE-43D9-830E-ACCFCDE949DB}">
      <dgm:prSet custT="1"/>
      <dgm:spPr/>
      <dgm:t>
        <a:bodyPr/>
        <a:lstStyle/>
        <a:p>
          <a:r>
            <a:rPr lang="en-GB" sz="3200" b="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969E66-698B-467C-8824-DD6E6DB65223}" type="parTrans" cxnId="{A3132836-DD79-46DF-BFFC-639E92195582}">
      <dgm:prSet/>
      <dgm:spPr/>
      <dgm:t>
        <a:bodyPr/>
        <a:lstStyle/>
        <a:p>
          <a:endParaRPr lang="en-US"/>
        </a:p>
      </dgm:t>
    </dgm:pt>
    <dgm:pt modelId="{FA2E3D5F-ECA5-466C-B14E-D68A1929DBDF}" type="sibTrans" cxnId="{A3132836-DD79-46DF-BFFC-639E92195582}">
      <dgm:prSet/>
      <dgm:spPr/>
      <dgm:t>
        <a:bodyPr/>
        <a:lstStyle/>
        <a:p>
          <a:endParaRPr lang="en-US"/>
        </a:p>
      </dgm:t>
    </dgm:pt>
    <dgm:pt modelId="{26B1E4BF-0DFC-4CA3-ACC0-087D117E60A2}">
      <dgm:prSet custT="1"/>
      <dgm:spPr/>
      <dgm:t>
        <a:bodyPr/>
        <a:lstStyle/>
        <a:p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EB7F1DA-E9A3-4394-8924-EF0AC6B9AA59}" type="parTrans" cxnId="{ACC3E5F5-C4BB-49E3-ABF8-2064B6C8B275}">
      <dgm:prSet/>
      <dgm:spPr/>
      <dgm:t>
        <a:bodyPr/>
        <a:lstStyle/>
        <a:p>
          <a:endParaRPr lang="en-US"/>
        </a:p>
      </dgm:t>
    </dgm:pt>
    <dgm:pt modelId="{DA962970-2CBF-4C13-B82C-0B19C364C9EC}" type="sibTrans" cxnId="{ACC3E5F5-C4BB-49E3-ABF8-2064B6C8B275}">
      <dgm:prSet/>
      <dgm:spPr/>
      <dgm:t>
        <a:bodyPr/>
        <a:lstStyle/>
        <a:p>
          <a:endParaRPr lang="en-US"/>
        </a:p>
      </dgm:t>
    </dgm:pt>
    <dgm:pt modelId="{5828B8C6-CEC2-4646-8AC4-958CA2A4AD7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7A480B4-0AE7-4032-833C-B0EDD6B4C3B8}" type="parTrans" cxnId="{B855DDD3-2744-47FF-BEB1-6016430BBF30}">
      <dgm:prSet/>
      <dgm:spPr/>
      <dgm:t>
        <a:bodyPr/>
        <a:lstStyle/>
        <a:p>
          <a:endParaRPr lang="en-US"/>
        </a:p>
      </dgm:t>
    </dgm:pt>
    <dgm:pt modelId="{DF5FA61E-6D90-47B7-8993-08BC3113ABC8}" type="sibTrans" cxnId="{B855DDD3-2744-47FF-BEB1-6016430BBF30}">
      <dgm:prSet/>
      <dgm:spPr/>
      <dgm:t>
        <a:bodyPr/>
        <a:lstStyle/>
        <a:p>
          <a:endParaRPr lang="en-US"/>
        </a:p>
      </dgm:t>
    </dgm:pt>
    <dgm:pt modelId="{1B14038C-D0D8-4BF7-A671-789C0C5BD18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200D21DB-BCC8-48EC-B2B1-33B73BD5206B}" type="parTrans" cxnId="{183FF0E7-9E06-4B3B-B051-F4839E53EBA0}">
      <dgm:prSet/>
      <dgm:spPr/>
      <dgm:t>
        <a:bodyPr/>
        <a:lstStyle/>
        <a:p>
          <a:endParaRPr lang="en-US"/>
        </a:p>
      </dgm:t>
    </dgm:pt>
    <dgm:pt modelId="{F440B1E1-2A2E-447A-B83C-52F5144120D2}" type="sibTrans" cxnId="{183FF0E7-9E06-4B3B-B051-F4839E53EBA0}">
      <dgm:prSet/>
      <dgm:spPr/>
      <dgm:t>
        <a:bodyPr/>
        <a:lstStyle/>
        <a:p>
          <a:endParaRPr lang="en-US"/>
        </a:p>
      </dgm:t>
    </dgm:pt>
    <dgm:pt modelId="{B9B7D9DB-72D4-42E3-9A62-403F229EED4A}" type="pres">
      <dgm:prSet presAssocID="{2C4381A6-2002-49F1-8437-F76927356F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5B9C262-3657-47C3-97EF-16F45D612C12}" type="pres">
      <dgm:prSet presAssocID="{65270206-56BE-43D9-830E-ACCFCDE949DB}" presName="compNode" presStyleCnt="0"/>
      <dgm:spPr/>
    </dgm:pt>
    <dgm:pt modelId="{3BF2BE31-3C95-4FAB-AF56-D57EC766B4FB}" type="pres">
      <dgm:prSet presAssocID="{65270206-56BE-43D9-830E-ACCFCDE949DB}" presName="bgRect" presStyleLbl="bgShp" presStyleIdx="0" presStyleCnt="4" custLinFactNeighborX="-181" custLinFactNeighborY="-5949"/>
      <dgm:spPr>
        <a:ln>
          <a:solidFill>
            <a:schemeClr val="accent1">
              <a:lumMod val="50000"/>
            </a:schemeClr>
          </a:solidFill>
        </a:ln>
      </dgm:spPr>
    </dgm:pt>
    <dgm:pt modelId="{767745A9-A8B3-4C8A-9A52-5EEDA734012E}" type="pres">
      <dgm:prSet presAssocID="{65270206-56BE-43D9-830E-ACCFCDE949DB}" presName="iconRect" presStyleLbl="node1" presStyleIdx="0" presStyleCnt="4" custScaleX="222294" custScaleY="222296" custLinFactNeighborX="3760" custLinFactNeighborY="-165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7057DD7-CBB4-4A47-B3FD-F632CBE00692}" type="pres">
      <dgm:prSet presAssocID="{65270206-56BE-43D9-830E-ACCFCDE949DB}" presName="spaceRect" presStyleCnt="0"/>
      <dgm:spPr/>
    </dgm:pt>
    <dgm:pt modelId="{B487BCE2-AA58-4BB0-AC8C-E732DC8BB447}" type="pres">
      <dgm:prSet presAssocID="{65270206-56BE-43D9-830E-ACCFCDE949D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167D983-C163-4E88-B7B9-0C4CF9D5B405}" type="pres">
      <dgm:prSet presAssocID="{FA2E3D5F-ECA5-466C-B14E-D68A1929DBDF}" presName="sibTrans" presStyleCnt="0"/>
      <dgm:spPr/>
    </dgm:pt>
    <dgm:pt modelId="{F5E164D9-AB58-4B88-A4AB-5C2C177B18FD}" type="pres">
      <dgm:prSet presAssocID="{26B1E4BF-0DFC-4CA3-ACC0-087D117E60A2}" presName="compNode" presStyleCnt="0"/>
      <dgm:spPr/>
    </dgm:pt>
    <dgm:pt modelId="{F9D71B7A-F23A-47AC-B7F2-5E0EF5494948}" type="pres">
      <dgm:prSet presAssocID="{26B1E4BF-0DFC-4CA3-ACC0-087D117E60A2}" presName="bgRect" presStyleLbl="bgShp" presStyleIdx="1" presStyleCnt="4" custLinFactNeighborX="35125" custLinFactNeighborY="5372"/>
      <dgm:spPr/>
    </dgm:pt>
    <dgm:pt modelId="{8FA361A1-3A0E-4A0A-8716-47CFE6933324}" type="pres">
      <dgm:prSet presAssocID="{26B1E4BF-0DFC-4CA3-ACC0-087D117E60A2}" presName="iconRect" presStyleLbl="node1" presStyleIdx="1" presStyleCnt="4" custScaleX="217223" custScaleY="16489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CD6FD2B-14D3-409D-B163-BA43AA78E3D2}" type="pres">
      <dgm:prSet presAssocID="{26B1E4BF-0DFC-4CA3-ACC0-087D117E60A2}" presName="spaceRect" presStyleCnt="0"/>
      <dgm:spPr/>
    </dgm:pt>
    <dgm:pt modelId="{BC4E5A83-DD91-4134-B432-8A4C7E34BBB0}" type="pres">
      <dgm:prSet presAssocID="{26B1E4BF-0DFC-4CA3-ACC0-087D117E60A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16497DD-F2E5-43B7-A285-4BFEBC44C2A5}" type="pres">
      <dgm:prSet presAssocID="{DA962970-2CBF-4C13-B82C-0B19C364C9EC}" presName="sibTrans" presStyleCnt="0"/>
      <dgm:spPr/>
    </dgm:pt>
    <dgm:pt modelId="{9FBC1E89-2D1A-4EC3-A5DF-D084AD2A82F2}" type="pres">
      <dgm:prSet presAssocID="{5828B8C6-CEC2-4646-8AC4-958CA2A4AD72}" presName="compNode" presStyleCnt="0"/>
      <dgm:spPr/>
    </dgm:pt>
    <dgm:pt modelId="{8D54DE18-D232-4D42-A7BD-93AC6BFE4309}" type="pres">
      <dgm:prSet presAssocID="{5828B8C6-CEC2-4646-8AC4-958CA2A4AD72}" presName="bgRect" presStyleLbl="bgShp" presStyleIdx="2" presStyleCnt="4"/>
      <dgm:spPr/>
    </dgm:pt>
    <dgm:pt modelId="{FED7CA83-84ED-4D46-98AD-B9A8D56C218A}" type="pres">
      <dgm:prSet presAssocID="{5828B8C6-CEC2-4646-8AC4-958CA2A4AD72}" presName="iconRect" presStyleLbl="node1" presStyleIdx="2" presStyleCnt="4" custScaleX="180228" custScaleY="15692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BC10061-5BBA-4EAC-AF10-4FDBC68D5728}" type="pres">
      <dgm:prSet presAssocID="{5828B8C6-CEC2-4646-8AC4-958CA2A4AD72}" presName="spaceRect" presStyleCnt="0"/>
      <dgm:spPr/>
    </dgm:pt>
    <dgm:pt modelId="{9710E628-A3DC-4453-894B-FC507E4A8B17}" type="pres">
      <dgm:prSet presAssocID="{5828B8C6-CEC2-4646-8AC4-958CA2A4AD7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62597C3-77A5-48FF-A5D5-ED87F6EDA1BE}" type="pres">
      <dgm:prSet presAssocID="{DF5FA61E-6D90-47B7-8993-08BC3113ABC8}" presName="sibTrans" presStyleCnt="0"/>
      <dgm:spPr/>
    </dgm:pt>
    <dgm:pt modelId="{47B3C26D-4D91-4411-8EFC-0FB2B8D5C0D8}" type="pres">
      <dgm:prSet presAssocID="{1B14038C-D0D8-4BF7-A671-789C0C5BD182}" presName="compNode" presStyleCnt="0"/>
      <dgm:spPr/>
    </dgm:pt>
    <dgm:pt modelId="{31691C4D-586A-4626-BEDA-974C53A9CCB2}" type="pres">
      <dgm:prSet presAssocID="{1B14038C-D0D8-4BF7-A671-789C0C5BD182}" presName="bgRect" presStyleLbl="bgShp" presStyleIdx="3" presStyleCnt="4"/>
      <dgm:spPr/>
    </dgm:pt>
    <dgm:pt modelId="{0C2BDD83-BC23-4D3E-B4DF-D6EDB7299D24}" type="pres">
      <dgm:prSet presAssocID="{1B14038C-D0D8-4BF7-A671-789C0C5BD182}" presName="iconRect" presStyleLbl="node1" presStyleIdx="3" presStyleCnt="4" custScaleX="157680" custScaleY="11446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CF7CBFB-2CE8-4B13-9CEC-7CDC40E14564}" type="pres">
      <dgm:prSet presAssocID="{1B14038C-D0D8-4BF7-A671-789C0C5BD182}" presName="spaceRect" presStyleCnt="0"/>
      <dgm:spPr/>
    </dgm:pt>
    <dgm:pt modelId="{142BC344-178E-40D8-BB6D-294530D9C4DC}" type="pres">
      <dgm:prSet presAssocID="{1B14038C-D0D8-4BF7-A671-789C0C5BD18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1662FE71-E175-41F0-BC48-EFB0B6A9D83A}" type="presOf" srcId="{2C4381A6-2002-49F1-8437-F76927356F5D}" destId="{B9B7D9DB-72D4-42E3-9A62-403F229EED4A}" srcOrd="0" destOrd="0" presId="urn:microsoft.com/office/officeart/2018/2/layout/IconVerticalSolidList"/>
    <dgm:cxn modelId="{A3132836-DD79-46DF-BFFC-639E92195582}" srcId="{2C4381A6-2002-49F1-8437-F76927356F5D}" destId="{65270206-56BE-43D9-830E-ACCFCDE949DB}" srcOrd="0" destOrd="0" parTransId="{E0969E66-698B-467C-8824-DD6E6DB65223}" sibTransId="{FA2E3D5F-ECA5-466C-B14E-D68A1929DBDF}"/>
    <dgm:cxn modelId="{091F122D-CE94-46EE-9C46-0AB714E84BED}" type="presOf" srcId="{5828B8C6-CEC2-4646-8AC4-958CA2A4AD72}" destId="{9710E628-A3DC-4453-894B-FC507E4A8B17}" srcOrd="0" destOrd="0" presId="urn:microsoft.com/office/officeart/2018/2/layout/IconVerticalSolidList"/>
    <dgm:cxn modelId="{B329A598-CFCF-4047-B749-F27FC918D1F9}" type="presOf" srcId="{65270206-56BE-43D9-830E-ACCFCDE949DB}" destId="{B487BCE2-AA58-4BB0-AC8C-E732DC8BB447}" srcOrd="0" destOrd="0" presId="urn:microsoft.com/office/officeart/2018/2/layout/IconVerticalSolidList"/>
    <dgm:cxn modelId="{B855DDD3-2744-47FF-BEB1-6016430BBF30}" srcId="{2C4381A6-2002-49F1-8437-F76927356F5D}" destId="{5828B8C6-CEC2-4646-8AC4-958CA2A4AD72}" srcOrd="2" destOrd="0" parTransId="{47A480B4-0AE7-4032-833C-B0EDD6B4C3B8}" sibTransId="{DF5FA61E-6D90-47B7-8993-08BC3113ABC8}"/>
    <dgm:cxn modelId="{29D14B5D-E4D6-43BF-B390-4927963F7FFC}" type="presOf" srcId="{1B14038C-D0D8-4BF7-A671-789C0C5BD182}" destId="{142BC344-178E-40D8-BB6D-294530D9C4DC}" srcOrd="0" destOrd="0" presId="urn:microsoft.com/office/officeart/2018/2/layout/IconVerticalSolidList"/>
    <dgm:cxn modelId="{183FF0E7-9E06-4B3B-B051-F4839E53EBA0}" srcId="{2C4381A6-2002-49F1-8437-F76927356F5D}" destId="{1B14038C-D0D8-4BF7-A671-789C0C5BD182}" srcOrd="3" destOrd="0" parTransId="{200D21DB-BCC8-48EC-B2B1-33B73BD5206B}" sibTransId="{F440B1E1-2A2E-447A-B83C-52F5144120D2}"/>
    <dgm:cxn modelId="{3C580231-B755-4AA5-A008-CFF68998BC8F}" type="presOf" srcId="{26B1E4BF-0DFC-4CA3-ACC0-087D117E60A2}" destId="{BC4E5A83-DD91-4134-B432-8A4C7E34BBB0}" srcOrd="0" destOrd="0" presId="urn:microsoft.com/office/officeart/2018/2/layout/IconVerticalSolidList"/>
    <dgm:cxn modelId="{ACC3E5F5-C4BB-49E3-ABF8-2064B6C8B275}" srcId="{2C4381A6-2002-49F1-8437-F76927356F5D}" destId="{26B1E4BF-0DFC-4CA3-ACC0-087D117E60A2}" srcOrd="1" destOrd="0" parTransId="{FEB7F1DA-E9A3-4394-8924-EF0AC6B9AA59}" sibTransId="{DA962970-2CBF-4C13-B82C-0B19C364C9EC}"/>
    <dgm:cxn modelId="{592CFE80-645C-46A4-9ECD-3E3EAE3ED4DC}" type="presParOf" srcId="{B9B7D9DB-72D4-42E3-9A62-403F229EED4A}" destId="{45B9C262-3657-47C3-97EF-16F45D612C12}" srcOrd="0" destOrd="0" presId="urn:microsoft.com/office/officeart/2018/2/layout/IconVerticalSolidList"/>
    <dgm:cxn modelId="{8DD857D9-9C0D-498A-835C-A39982370973}" type="presParOf" srcId="{45B9C262-3657-47C3-97EF-16F45D612C12}" destId="{3BF2BE31-3C95-4FAB-AF56-D57EC766B4FB}" srcOrd="0" destOrd="0" presId="urn:microsoft.com/office/officeart/2018/2/layout/IconVerticalSolidList"/>
    <dgm:cxn modelId="{6F60A234-82F4-4155-B04A-AE666E37A596}" type="presParOf" srcId="{45B9C262-3657-47C3-97EF-16F45D612C12}" destId="{767745A9-A8B3-4C8A-9A52-5EEDA734012E}" srcOrd="1" destOrd="0" presId="urn:microsoft.com/office/officeart/2018/2/layout/IconVerticalSolidList"/>
    <dgm:cxn modelId="{E339D920-7B69-4789-80FB-C2024F50EFFC}" type="presParOf" srcId="{45B9C262-3657-47C3-97EF-16F45D612C12}" destId="{57057DD7-CBB4-4A47-B3FD-F632CBE00692}" srcOrd="2" destOrd="0" presId="urn:microsoft.com/office/officeart/2018/2/layout/IconVerticalSolidList"/>
    <dgm:cxn modelId="{4B4B1380-E7AB-4DFD-ADC2-F6C32BE9C90E}" type="presParOf" srcId="{45B9C262-3657-47C3-97EF-16F45D612C12}" destId="{B487BCE2-AA58-4BB0-AC8C-E732DC8BB447}" srcOrd="3" destOrd="0" presId="urn:microsoft.com/office/officeart/2018/2/layout/IconVerticalSolidList"/>
    <dgm:cxn modelId="{01FB9666-1DA7-4008-AD8C-D88EA0FB0140}" type="presParOf" srcId="{B9B7D9DB-72D4-42E3-9A62-403F229EED4A}" destId="{C167D983-C163-4E88-B7B9-0C4CF9D5B405}" srcOrd="1" destOrd="0" presId="urn:microsoft.com/office/officeart/2018/2/layout/IconVerticalSolidList"/>
    <dgm:cxn modelId="{E5EDAE67-7B0A-457E-B19A-DDEDDADA60F0}" type="presParOf" srcId="{B9B7D9DB-72D4-42E3-9A62-403F229EED4A}" destId="{F5E164D9-AB58-4B88-A4AB-5C2C177B18FD}" srcOrd="2" destOrd="0" presId="urn:microsoft.com/office/officeart/2018/2/layout/IconVerticalSolidList"/>
    <dgm:cxn modelId="{53C8A372-AA38-49D8-BF98-D8031972DE9F}" type="presParOf" srcId="{F5E164D9-AB58-4B88-A4AB-5C2C177B18FD}" destId="{F9D71B7A-F23A-47AC-B7F2-5E0EF5494948}" srcOrd="0" destOrd="0" presId="urn:microsoft.com/office/officeart/2018/2/layout/IconVerticalSolidList"/>
    <dgm:cxn modelId="{A28DAED3-B31A-461A-8DBB-91BD4322631F}" type="presParOf" srcId="{F5E164D9-AB58-4B88-A4AB-5C2C177B18FD}" destId="{8FA361A1-3A0E-4A0A-8716-47CFE6933324}" srcOrd="1" destOrd="0" presId="urn:microsoft.com/office/officeart/2018/2/layout/IconVerticalSolidList"/>
    <dgm:cxn modelId="{887C0555-0E74-4BBA-9B47-E0D11D4BFAEC}" type="presParOf" srcId="{F5E164D9-AB58-4B88-A4AB-5C2C177B18FD}" destId="{FCD6FD2B-14D3-409D-B163-BA43AA78E3D2}" srcOrd="2" destOrd="0" presId="urn:microsoft.com/office/officeart/2018/2/layout/IconVerticalSolidList"/>
    <dgm:cxn modelId="{CC700212-89FA-4ABF-AB15-17F4ED8E4AAD}" type="presParOf" srcId="{F5E164D9-AB58-4B88-A4AB-5C2C177B18FD}" destId="{BC4E5A83-DD91-4134-B432-8A4C7E34BBB0}" srcOrd="3" destOrd="0" presId="urn:microsoft.com/office/officeart/2018/2/layout/IconVerticalSolidList"/>
    <dgm:cxn modelId="{0BD3AC60-F075-42CE-8698-476D4ECA77B9}" type="presParOf" srcId="{B9B7D9DB-72D4-42E3-9A62-403F229EED4A}" destId="{B16497DD-F2E5-43B7-A285-4BFEBC44C2A5}" srcOrd="3" destOrd="0" presId="urn:microsoft.com/office/officeart/2018/2/layout/IconVerticalSolidList"/>
    <dgm:cxn modelId="{C2B70858-4730-4BA4-9ED4-D18B7C6A963F}" type="presParOf" srcId="{B9B7D9DB-72D4-42E3-9A62-403F229EED4A}" destId="{9FBC1E89-2D1A-4EC3-A5DF-D084AD2A82F2}" srcOrd="4" destOrd="0" presId="urn:microsoft.com/office/officeart/2018/2/layout/IconVerticalSolidList"/>
    <dgm:cxn modelId="{4CB765E7-031E-43DE-8867-011DC7554FB0}" type="presParOf" srcId="{9FBC1E89-2D1A-4EC3-A5DF-D084AD2A82F2}" destId="{8D54DE18-D232-4D42-A7BD-93AC6BFE4309}" srcOrd="0" destOrd="0" presId="urn:microsoft.com/office/officeart/2018/2/layout/IconVerticalSolidList"/>
    <dgm:cxn modelId="{BC14A3C3-D5D4-4D8C-8D8B-64951D6A4A75}" type="presParOf" srcId="{9FBC1E89-2D1A-4EC3-A5DF-D084AD2A82F2}" destId="{FED7CA83-84ED-4D46-98AD-B9A8D56C218A}" srcOrd="1" destOrd="0" presId="urn:microsoft.com/office/officeart/2018/2/layout/IconVerticalSolidList"/>
    <dgm:cxn modelId="{0C1E7EA6-72E4-4107-961E-9BF546CB9854}" type="presParOf" srcId="{9FBC1E89-2D1A-4EC3-A5DF-D084AD2A82F2}" destId="{1BC10061-5BBA-4EAC-AF10-4FDBC68D5728}" srcOrd="2" destOrd="0" presId="urn:microsoft.com/office/officeart/2018/2/layout/IconVerticalSolidList"/>
    <dgm:cxn modelId="{6204F092-860C-4103-ACD9-E96377C33CDE}" type="presParOf" srcId="{9FBC1E89-2D1A-4EC3-A5DF-D084AD2A82F2}" destId="{9710E628-A3DC-4453-894B-FC507E4A8B17}" srcOrd="3" destOrd="0" presId="urn:microsoft.com/office/officeart/2018/2/layout/IconVerticalSolidList"/>
    <dgm:cxn modelId="{B164A92A-E425-4DB3-AF98-A2AEBE8BCA4C}" type="presParOf" srcId="{B9B7D9DB-72D4-42E3-9A62-403F229EED4A}" destId="{B62597C3-77A5-48FF-A5D5-ED87F6EDA1BE}" srcOrd="5" destOrd="0" presId="urn:microsoft.com/office/officeart/2018/2/layout/IconVerticalSolidList"/>
    <dgm:cxn modelId="{256972D9-4B95-4F23-B9B3-63863E35F498}" type="presParOf" srcId="{B9B7D9DB-72D4-42E3-9A62-403F229EED4A}" destId="{47B3C26D-4D91-4411-8EFC-0FB2B8D5C0D8}" srcOrd="6" destOrd="0" presId="urn:microsoft.com/office/officeart/2018/2/layout/IconVerticalSolidList"/>
    <dgm:cxn modelId="{DFF557A2-176A-49FB-86E9-C38FE8987C5E}" type="presParOf" srcId="{47B3C26D-4D91-4411-8EFC-0FB2B8D5C0D8}" destId="{31691C4D-586A-4626-BEDA-974C53A9CCB2}" srcOrd="0" destOrd="0" presId="urn:microsoft.com/office/officeart/2018/2/layout/IconVerticalSolidList"/>
    <dgm:cxn modelId="{6A3B3B26-171E-48C3-AECD-F5ED47E17345}" type="presParOf" srcId="{47B3C26D-4D91-4411-8EFC-0FB2B8D5C0D8}" destId="{0C2BDD83-BC23-4D3E-B4DF-D6EDB7299D24}" srcOrd="1" destOrd="0" presId="urn:microsoft.com/office/officeart/2018/2/layout/IconVerticalSolidList"/>
    <dgm:cxn modelId="{E144CED2-FEEF-430F-ABB3-6ED3ADB08B14}" type="presParOf" srcId="{47B3C26D-4D91-4411-8EFC-0FB2B8D5C0D8}" destId="{7CF7CBFB-2CE8-4B13-9CEC-7CDC40E14564}" srcOrd="2" destOrd="0" presId="urn:microsoft.com/office/officeart/2018/2/layout/IconVerticalSolidList"/>
    <dgm:cxn modelId="{A80EB1F5-F79C-4995-AEE6-C3E18BE38B94}" type="presParOf" srcId="{47B3C26D-4D91-4411-8EFC-0FB2B8D5C0D8}" destId="{142BC344-178E-40D8-BB6D-294530D9C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0E2EC-453F-421B-9F76-BE105C92FB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F466C-98A9-44DA-954C-FB2686A32481}">
      <dgm:prSet custT="1"/>
      <dgm:spPr/>
      <dgm:t>
        <a:bodyPr/>
        <a:lstStyle/>
        <a:p>
          <a:r>
            <a:rPr lang="en-GB" sz="2800" b="1" dirty="0">
              <a:latin typeface="+mj-lt"/>
            </a:rPr>
            <a:t>Look at performance information online</a:t>
          </a:r>
          <a:endParaRPr lang="en-US" sz="2800" dirty="0">
            <a:latin typeface="+mj-lt"/>
          </a:endParaRPr>
        </a:p>
      </dgm:t>
    </dgm:pt>
    <dgm:pt modelId="{A3039B6E-3C31-4D39-B355-F218837E43C1}" type="parTrans" cxnId="{6920DE99-61B5-4811-9A75-EF11656FC5A9}">
      <dgm:prSet/>
      <dgm:spPr/>
      <dgm:t>
        <a:bodyPr/>
        <a:lstStyle/>
        <a:p>
          <a:endParaRPr lang="en-US"/>
        </a:p>
      </dgm:t>
    </dgm:pt>
    <dgm:pt modelId="{EBB26E0D-3563-4C63-974C-4B38E2C94678}" type="sibTrans" cxnId="{6920DE99-61B5-4811-9A75-EF11656FC5A9}">
      <dgm:prSet/>
      <dgm:spPr/>
      <dgm:t>
        <a:bodyPr/>
        <a:lstStyle/>
        <a:p>
          <a:endParaRPr lang="en-US"/>
        </a:p>
      </dgm:t>
    </dgm:pt>
    <dgm:pt modelId="{D1757F36-8232-481C-887D-9187FE5029C7}">
      <dgm:prSet custT="1"/>
      <dgm:spPr/>
      <dgm:t>
        <a:bodyPr/>
        <a:lstStyle/>
        <a:p>
          <a:r>
            <a:rPr lang="en-GB" sz="2800" b="1" dirty="0">
              <a:latin typeface="+mj-lt"/>
            </a:rPr>
            <a:t>the latest Ofsted reports are available from the Ofsted website </a:t>
          </a:r>
          <a:r>
            <a:rPr lang="en-GB" sz="2800" b="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dirty="0">
              <a:latin typeface="+mj-lt"/>
            </a:rPr>
            <a:t> </a:t>
          </a:r>
          <a:endParaRPr lang="en-US" sz="2800" b="0" dirty="0">
            <a:latin typeface="+mj-lt"/>
          </a:endParaRPr>
        </a:p>
      </dgm:t>
    </dgm:pt>
    <dgm:pt modelId="{20F59B14-EA33-417E-AB65-E487639A03E8}" type="parTrans" cxnId="{C5D3B659-87AC-412B-B263-559DBEB39B59}">
      <dgm:prSet/>
      <dgm:spPr/>
      <dgm:t>
        <a:bodyPr/>
        <a:lstStyle/>
        <a:p>
          <a:endParaRPr lang="en-US"/>
        </a:p>
      </dgm:t>
    </dgm:pt>
    <dgm:pt modelId="{31B9BCC9-4A0F-433A-A917-4CC18FA00CC1}" type="sibTrans" cxnId="{C5D3B659-87AC-412B-B263-559DBEB39B59}">
      <dgm:prSet/>
      <dgm:spPr/>
      <dgm:t>
        <a:bodyPr/>
        <a:lstStyle/>
        <a:p>
          <a:endParaRPr lang="en-US"/>
        </a:p>
      </dgm:t>
    </dgm:pt>
    <dgm:pt modelId="{F799E05F-D273-49B3-9C32-62E3B1E8236F}">
      <dgm:prSet custT="1"/>
      <dgm:spPr/>
      <dgm:t>
        <a:bodyPr/>
        <a:lstStyle/>
        <a:p>
          <a:r>
            <a:rPr lang="en-GB" sz="2400" b="1" dirty="0">
              <a:latin typeface="+mj-lt"/>
            </a:rPr>
            <a:t>achievement and attainment tables are available at </a:t>
          </a:r>
          <a:r>
            <a:rPr lang="en-GB" sz="2400" b="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dirty="0">
              <a:latin typeface="+mj-lt"/>
            </a:rPr>
            <a:t> </a:t>
          </a:r>
          <a:endParaRPr lang="en-US" sz="2400" b="0" dirty="0">
            <a:latin typeface="+mj-lt"/>
          </a:endParaRPr>
        </a:p>
      </dgm:t>
    </dgm:pt>
    <dgm:pt modelId="{D3BC2404-8842-4D14-A532-A3D0EC0D51B6}" type="parTrans" cxnId="{D3B5D7A3-D992-4465-A0D6-C174D4D1EB4E}">
      <dgm:prSet/>
      <dgm:spPr/>
      <dgm:t>
        <a:bodyPr/>
        <a:lstStyle/>
        <a:p>
          <a:endParaRPr lang="en-US"/>
        </a:p>
      </dgm:t>
    </dgm:pt>
    <dgm:pt modelId="{3711EC1D-FB48-448A-A941-8369B122A705}" type="sibTrans" cxnId="{D3B5D7A3-D992-4465-A0D6-C174D4D1EB4E}">
      <dgm:prSet/>
      <dgm:spPr/>
      <dgm:t>
        <a:bodyPr/>
        <a:lstStyle/>
        <a:p>
          <a:endParaRPr lang="en-US"/>
        </a:p>
      </dgm:t>
    </dgm:pt>
    <dgm:pt modelId="{56804854-97D7-4B3B-BE24-8ACC7C29C1C8}" type="pres">
      <dgm:prSet presAssocID="{E360E2EC-453F-421B-9F76-BE105C92FB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CFBBA4A-6E7D-4572-BFDD-56EB499FF6D5}" type="pres">
      <dgm:prSet presAssocID="{613F466C-98A9-44DA-954C-FB2686A32481}" presName="parentText" presStyleLbl="node1" presStyleIdx="0" presStyleCnt="3" custScaleY="10918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0CE9D-7DEB-4C35-AC25-7A16739819F6}" type="pres">
      <dgm:prSet presAssocID="{EBB26E0D-3563-4C63-974C-4B38E2C94678}" presName="spacer" presStyleCnt="0"/>
      <dgm:spPr/>
    </dgm:pt>
    <dgm:pt modelId="{C865F34C-6F54-4C1F-B7DA-06C5C852EE47}" type="pres">
      <dgm:prSet presAssocID="{D1757F36-8232-481C-887D-9187FE5029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C3C74-A72B-4DE4-A273-8F9945141773}" type="pres">
      <dgm:prSet presAssocID="{31B9BCC9-4A0F-433A-A917-4CC18FA00CC1}" presName="spacer" presStyleCnt="0"/>
      <dgm:spPr/>
    </dgm:pt>
    <dgm:pt modelId="{83CF2E04-1996-4132-AFF0-06935455F51D}" type="pres">
      <dgm:prSet presAssocID="{F799E05F-D273-49B3-9C32-62E3B1E82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20DE99-61B5-4811-9A75-EF11656FC5A9}" srcId="{E360E2EC-453F-421B-9F76-BE105C92FBF6}" destId="{613F466C-98A9-44DA-954C-FB2686A32481}" srcOrd="0" destOrd="0" parTransId="{A3039B6E-3C31-4D39-B355-F218837E43C1}" sibTransId="{EBB26E0D-3563-4C63-974C-4B38E2C94678}"/>
    <dgm:cxn modelId="{D3B5D7A3-D992-4465-A0D6-C174D4D1EB4E}" srcId="{E360E2EC-453F-421B-9F76-BE105C92FBF6}" destId="{F799E05F-D273-49B3-9C32-62E3B1E8236F}" srcOrd="2" destOrd="0" parTransId="{D3BC2404-8842-4D14-A532-A3D0EC0D51B6}" sibTransId="{3711EC1D-FB48-448A-A941-8369B122A705}"/>
    <dgm:cxn modelId="{2650BC2A-55CE-4669-8FC4-CADE8CC6BD1F}" type="presOf" srcId="{D1757F36-8232-481C-887D-9187FE5029C7}" destId="{C865F34C-6F54-4C1F-B7DA-06C5C852EE47}" srcOrd="0" destOrd="0" presId="urn:microsoft.com/office/officeart/2005/8/layout/vList2"/>
    <dgm:cxn modelId="{DD81B92C-7FCD-4AD2-A927-783CA70DB74B}" type="presOf" srcId="{613F466C-98A9-44DA-954C-FB2686A32481}" destId="{FCFBBA4A-6E7D-4572-BFDD-56EB499FF6D5}" srcOrd="0" destOrd="0" presId="urn:microsoft.com/office/officeart/2005/8/layout/vList2"/>
    <dgm:cxn modelId="{3BAB5F10-F4D1-4491-9461-698092C154C9}" type="presOf" srcId="{E360E2EC-453F-421B-9F76-BE105C92FBF6}" destId="{56804854-97D7-4B3B-BE24-8ACC7C29C1C8}" srcOrd="0" destOrd="0" presId="urn:microsoft.com/office/officeart/2005/8/layout/vList2"/>
    <dgm:cxn modelId="{E26CD3E0-D3B1-4FB1-8EDE-611775553105}" type="presOf" srcId="{F799E05F-D273-49B3-9C32-62E3B1E8236F}" destId="{83CF2E04-1996-4132-AFF0-06935455F51D}" srcOrd="0" destOrd="0" presId="urn:microsoft.com/office/officeart/2005/8/layout/vList2"/>
    <dgm:cxn modelId="{C5D3B659-87AC-412B-B263-559DBEB39B59}" srcId="{E360E2EC-453F-421B-9F76-BE105C92FBF6}" destId="{D1757F36-8232-481C-887D-9187FE5029C7}" srcOrd="1" destOrd="0" parTransId="{20F59B14-EA33-417E-AB65-E487639A03E8}" sibTransId="{31B9BCC9-4A0F-433A-A917-4CC18FA00CC1}"/>
    <dgm:cxn modelId="{8C39A955-6574-4FA4-BD6E-264E37125563}" type="presParOf" srcId="{56804854-97D7-4B3B-BE24-8ACC7C29C1C8}" destId="{FCFBBA4A-6E7D-4572-BFDD-56EB499FF6D5}" srcOrd="0" destOrd="0" presId="urn:microsoft.com/office/officeart/2005/8/layout/vList2"/>
    <dgm:cxn modelId="{099431CE-26C8-4909-A29D-413FA173A5AA}" type="presParOf" srcId="{56804854-97D7-4B3B-BE24-8ACC7C29C1C8}" destId="{C160CE9D-7DEB-4C35-AC25-7A16739819F6}" srcOrd="1" destOrd="0" presId="urn:microsoft.com/office/officeart/2005/8/layout/vList2"/>
    <dgm:cxn modelId="{52467A20-2301-4FED-B071-4A722E6DB8F9}" type="presParOf" srcId="{56804854-97D7-4B3B-BE24-8ACC7C29C1C8}" destId="{C865F34C-6F54-4C1F-B7DA-06C5C852EE47}" srcOrd="2" destOrd="0" presId="urn:microsoft.com/office/officeart/2005/8/layout/vList2"/>
    <dgm:cxn modelId="{1ED1148E-55B2-4F9D-83A0-3CC194FEB036}" type="presParOf" srcId="{56804854-97D7-4B3B-BE24-8ACC7C29C1C8}" destId="{76FC3C74-A72B-4DE4-A273-8F9945141773}" srcOrd="3" destOrd="0" presId="urn:microsoft.com/office/officeart/2005/8/layout/vList2"/>
    <dgm:cxn modelId="{91A6C620-9B2A-4038-943F-1E33AF7B0641}" type="presParOf" srcId="{56804854-97D7-4B3B-BE24-8ACC7C29C1C8}" destId="{83CF2E04-1996-4132-AFF0-06935455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E39A9-40AF-4512-A306-8CCE1C87F0B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12295D-6F06-4598-B690-6AB0C2D02B4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337730F-CF78-45D3-AE7C-6CA8E12BDFD7}" type="parTrans" cxnId="{ED44CED7-C944-4D50-820F-82230D78C727}">
      <dgm:prSet/>
      <dgm:spPr/>
      <dgm:t>
        <a:bodyPr/>
        <a:lstStyle/>
        <a:p>
          <a:endParaRPr lang="en-US"/>
        </a:p>
      </dgm:t>
    </dgm:pt>
    <dgm:pt modelId="{1C98E51E-21F6-4E29-B8FB-15B20A5D3FAA}" type="sibTrans" cxnId="{ED44CED7-C944-4D50-820F-82230D78C727}">
      <dgm:prSet/>
      <dgm:spPr/>
      <dgm:t>
        <a:bodyPr/>
        <a:lstStyle/>
        <a:p>
          <a:endParaRPr lang="en-US"/>
        </a:p>
      </dgm:t>
    </dgm:pt>
    <dgm:pt modelId="{DCCF6D8C-AD82-47E3-A24A-E76C252EB1DC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93B737E-66C9-493D-9215-144FF25A43FC}" type="parTrans" cxnId="{6A118ECB-872B-46EF-8344-F23E4644A6F6}">
      <dgm:prSet/>
      <dgm:spPr/>
      <dgm:t>
        <a:bodyPr/>
        <a:lstStyle/>
        <a:p>
          <a:endParaRPr lang="en-US"/>
        </a:p>
      </dgm:t>
    </dgm:pt>
    <dgm:pt modelId="{5CE43724-6960-4AA8-830B-65982B4212E6}" type="sibTrans" cxnId="{6A118ECB-872B-46EF-8344-F23E4644A6F6}">
      <dgm:prSet/>
      <dgm:spPr/>
      <dgm:t>
        <a:bodyPr/>
        <a:lstStyle/>
        <a:p>
          <a:endParaRPr lang="en-US"/>
        </a:p>
      </dgm:t>
    </dgm:pt>
    <dgm:pt modelId="{C9FEEB50-7CB6-4121-B669-F5B98D0944B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3F34DFF-26AA-419F-BF49-C912BD94094A}" type="parTrans" cxnId="{01F038A9-912F-48AF-86D1-159ACB6022FA}">
      <dgm:prSet/>
      <dgm:spPr/>
      <dgm:t>
        <a:bodyPr/>
        <a:lstStyle/>
        <a:p>
          <a:endParaRPr lang="en-US"/>
        </a:p>
      </dgm:t>
    </dgm:pt>
    <dgm:pt modelId="{EA43E8C7-7F01-41D3-9772-DF7BE63ADF54}" type="sibTrans" cxnId="{01F038A9-912F-48AF-86D1-159ACB6022FA}">
      <dgm:prSet/>
      <dgm:spPr/>
      <dgm:t>
        <a:bodyPr/>
        <a:lstStyle/>
        <a:p>
          <a:endParaRPr lang="en-US"/>
        </a:p>
      </dgm:t>
    </dgm:pt>
    <dgm:pt modelId="{64218E72-F043-4E87-B588-DEE0689E6CAA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9BA9BC4-7AD0-4AA7-9C9B-2CBA842BB795}" type="parTrans" cxnId="{304AC186-5908-4CD8-BB81-A330B4B28525}">
      <dgm:prSet/>
      <dgm:spPr/>
      <dgm:t>
        <a:bodyPr/>
        <a:lstStyle/>
        <a:p>
          <a:endParaRPr lang="en-US"/>
        </a:p>
      </dgm:t>
    </dgm:pt>
    <dgm:pt modelId="{C028A3F4-AE64-4415-905B-FFE57CB51F44}" type="sibTrans" cxnId="{304AC186-5908-4CD8-BB81-A330B4B28525}">
      <dgm:prSet/>
      <dgm:spPr/>
      <dgm:t>
        <a:bodyPr/>
        <a:lstStyle/>
        <a:p>
          <a:endParaRPr lang="en-US"/>
        </a:p>
      </dgm:t>
    </dgm:pt>
    <dgm:pt modelId="{D56A3423-22C7-47E0-9DB7-2033951FD9CB}">
      <dgm:prSet custT="1"/>
      <dgm:spPr/>
      <dgm:t>
        <a:bodyPr/>
        <a:lstStyle/>
        <a:p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gm:t>
    </dgm:pt>
    <dgm:pt modelId="{3144D8FB-CAFF-40FA-ACB5-10633E46FF09}" type="parTrans" cxnId="{FFF73DCB-A7F6-44FA-8D3E-8F8DA215E9A7}">
      <dgm:prSet/>
      <dgm:spPr/>
      <dgm:t>
        <a:bodyPr/>
        <a:lstStyle/>
        <a:p>
          <a:endParaRPr lang="en-US"/>
        </a:p>
      </dgm:t>
    </dgm:pt>
    <dgm:pt modelId="{FF1AAC3D-FD4D-410A-81E5-826C6644FB41}" type="sibTrans" cxnId="{FFF73DCB-A7F6-44FA-8D3E-8F8DA215E9A7}">
      <dgm:prSet/>
      <dgm:spPr/>
      <dgm:t>
        <a:bodyPr/>
        <a:lstStyle/>
        <a:p>
          <a:endParaRPr lang="en-US"/>
        </a:p>
      </dgm:t>
    </dgm:pt>
    <dgm:pt modelId="{EB979C24-31EF-44DF-9B14-70E97955E566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5CBB542-FE9F-4FBD-A710-495256D22AF9}" type="parTrans" cxnId="{74432744-E23D-4E26-BDF3-2EB362B4E50A}">
      <dgm:prSet/>
      <dgm:spPr/>
      <dgm:t>
        <a:bodyPr/>
        <a:lstStyle/>
        <a:p>
          <a:endParaRPr lang="en-US"/>
        </a:p>
      </dgm:t>
    </dgm:pt>
    <dgm:pt modelId="{2BB1B9F8-6934-4AA3-98E5-9D41B80A1312}" type="sibTrans" cxnId="{74432744-E23D-4E26-BDF3-2EB362B4E50A}">
      <dgm:prSet/>
      <dgm:spPr/>
      <dgm:t>
        <a:bodyPr/>
        <a:lstStyle/>
        <a:p>
          <a:endParaRPr lang="en-US"/>
        </a:p>
      </dgm:t>
    </dgm:pt>
    <dgm:pt modelId="{754B451D-AFE8-4DB6-8C76-7438F634680F}" type="pres">
      <dgm:prSet presAssocID="{E9EE39A9-40AF-4512-A306-8CCE1C87F0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6117F28-4EFA-4727-82E6-A1027DF5CAC0}" type="pres">
      <dgm:prSet presAssocID="{0D12295D-6F06-4598-B690-6AB0C2D02B4C}" presName="thickLine" presStyleLbl="alignNode1" presStyleIdx="0" presStyleCnt="6"/>
      <dgm:spPr/>
    </dgm:pt>
    <dgm:pt modelId="{82018D27-E18C-46DA-8CE5-DE6DACB6346A}" type="pres">
      <dgm:prSet presAssocID="{0D12295D-6F06-4598-B690-6AB0C2D02B4C}" presName="horz1" presStyleCnt="0"/>
      <dgm:spPr/>
    </dgm:pt>
    <dgm:pt modelId="{154099C5-1D1B-4D80-AC0F-A14C94B90946}" type="pres">
      <dgm:prSet presAssocID="{0D12295D-6F06-4598-B690-6AB0C2D02B4C}" presName="tx1" presStyleLbl="revTx" presStyleIdx="0" presStyleCnt="6"/>
      <dgm:spPr/>
      <dgm:t>
        <a:bodyPr/>
        <a:lstStyle/>
        <a:p>
          <a:endParaRPr lang="en-GB"/>
        </a:p>
      </dgm:t>
    </dgm:pt>
    <dgm:pt modelId="{2A80F57F-6671-4896-8190-800BFD4E63CD}" type="pres">
      <dgm:prSet presAssocID="{0D12295D-6F06-4598-B690-6AB0C2D02B4C}" presName="vert1" presStyleCnt="0"/>
      <dgm:spPr/>
    </dgm:pt>
    <dgm:pt modelId="{01D1F5B5-4608-45A9-BFD2-1EFF37EABA75}" type="pres">
      <dgm:prSet presAssocID="{DCCF6D8C-AD82-47E3-A24A-E76C252EB1DC}" presName="thickLine" presStyleLbl="alignNode1" presStyleIdx="1" presStyleCnt="6"/>
      <dgm:spPr/>
    </dgm:pt>
    <dgm:pt modelId="{7973A4D3-61A6-4484-8255-DACF152EC24D}" type="pres">
      <dgm:prSet presAssocID="{DCCF6D8C-AD82-47E3-A24A-E76C252EB1DC}" presName="horz1" presStyleCnt="0"/>
      <dgm:spPr/>
    </dgm:pt>
    <dgm:pt modelId="{4E70F4D7-1218-4939-A3F2-E342954A58E7}" type="pres">
      <dgm:prSet presAssocID="{DCCF6D8C-AD82-47E3-A24A-E76C252EB1DC}" presName="tx1" presStyleLbl="revTx" presStyleIdx="1" presStyleCnt="6"/>
      <dgm:spPr/>
      <dgm:t>
        <a:bodyPr/>
        <a:lstStyle/>
        <a:p>
          <a:endParaRPr lang="en-GB"/>
        </a:p>
      </dgm:t>
    </dgm:pt>
    <dgm:pt modelId="{4E0F11D4-FE17-49C1-A902-22DB91C0327E}" type="pres">
      <dgm:prSet presAssocID="{DCCF6D8C-AD82-47E3-A24A-E76C252EB1DC}" presName="vert1" presStyleCnt="0"/>
      <dgm:spPr/>
    </dgm:pt>
    <dgm:pt modelId="{0462AA9B-0693-4D4E-89CC-A53D50BE20FD}" type="pres">
      <dgm:prSet presAssocID="{C9FEEB50-7CB6-4121-B669-F5B98D0944B3}" presName="thickLine" presStyleLbl="alignNode1" presStyleIdx="2" presStyleCnt="6"/>
      <dgm:spPr/>
    </dgm:pt>
    <dgm:pt modelId="{A13D8837-BFDD-4652-B400-63AB94275EA3}" type="pres">
      <dgm:prSet presAssocID="{C9FEEB50-7CB6-4121-B669-F5B98D0944B3}" presName="horz1" presStyleCnt="0"/>
      <dgm:spPr/>
    </dgm:pt>
    <dgm:pt modelId="{646C3DAE-CC5E-4841-A8E7-8DE2942A7C5A}" type="pres">
      <dgm:prSet presAssocID="{C9FEEB50-7CB6-4121-B669-F5B98D0944B3}" presName="tx1" presStyleLbl="revTx" presStyleIdx="2" presStyleCnt="6"/>
      <dgm:spPr/>
      <dgm:t>
        <a:bodyPr/>
        <a:lstStyle/>
        <a:p>
          <a:endParaRPr lang="en-GB"/>
        </a:p>
      </dgm:t>
    </dgm:pt>
    <dgm:pt modelId="{BAAC583D-F630-4AA4-ADC4-30A203A7140A}" type="pres">
      <dgm:prSet presAssocID="{C9FEEB50-7CB6-4121-B669-F5B98D0944B3}" presName="vert1" presStyleCnt="0"/>
      <dgm:spPr/>
    </dgm:pt>
    <dgm:pt modelId="{369E0FE9-88BF-42F9-B51A-EE9C2698CC57}" type="pres">
      <dgm:prSet presAssocID="{64218E72-F043-4E87-B588-DEE0689E6CAA}" presName="thickLine" presStyleLbl="alignNode1" presStyleIdx="3" presStyleCnt="6"/>
      <dgm:spPr/>
    </dgm:pt>
    <dgm:pt modelId="{F4470642-4091-43D8-ADAB-1D1C7FF712FA}" type="pres">
      <dgm:prSet presAssocID="{64218E72-F043-4E87-B588-DEE0689E6CAA}" presName="horz1" presStyleCnt="0"/>
      <dgm:spPr/>
    </dgm:pt>
    <dgm:pt modelId="{C8CAD75F-7085-4989-9766-8346146BE204}" type="pres">
      <dgm:prSet presAssocID="{64218E72-F043-4E87-B588-DEE0689E6CAA}" presName="tx1" presStyleLbl="revTx" presStyleIdx="3" presStyleCnt="6"/>
      <dgm:spPr/>
      <dgm:t>
        <a:bodyPr/>
        <a:lstStyle/>
        <a:p>
          <a:endParaRPr lang="en-GB"/>
        </a:p>
      </dgm:t>
    </dgm:pt>
    <dgm:pt modelId="{0CD6E576-3847-4E8B-BD39-FBFFAD0C0938}" type="pres">
      <dgm:prSet presAssocID="{64218E72-F043-4E87-B588-DEE0689E6CAA}" presName="vert1" presStyleCnt="0"/>
      <dgm:spPr/>
    </dgm:pt>
    <dgm:pt modelId="{4FA522BB-74FE-4D1F-B023-6F0026AA70AB}" type="pres">
      <dgm:prSet presAssocID="{D56A3423-22C7-47E0-9DB7-2033951FD9CB}" presName="thickLine" presStyleLbl="alignNode1" presStyleIdx="4" presStyleCnt="6"/>
      <dgm:spPr/>
    </dgm:pt>
    <dgm:pt modelId="{B76724B1-A3C1-4D7E-9A32-30A230F0B682}" type="pres">
      <dgm:prSet presAssocID="{D56A3423-22C7-47E0-9DB7-2033951FD9CB}" presName="horz1" presStyleCnt="0"/>
      <dgm:spPr/>
    </dgm:pt>
    <dgm:pt modelId="{4A9B6A50-A0C9-4D54-B948-C40DA560F8C5}" type="pres">
      <dgm:prSet presAssocID="{D56A3423-22C7-47E0-9DB7-2033951FD9CB}" presName="tx1" presStyleLbl="revTx" presStyleIdx="4" presStyleCnt="6"/>
      <dgm:spPr/>
      <dgm:t>
        <a:bodyPr/>
        <a:lstStyle/>
        <a:p>
          <a:endParaRPr lang="en-GB"/>
        </a:p>
      </dgm:t>
    </dgm:pt>
    <dgm:pt modelId="{FF96D82B-4AD0-43C8-B5DB-1217042CA021}" type="pres">
      <dgm:prSet presAssocID="{D56A3423-22C7-47E0-9DB7-2033951FD9CB}" presName="vert1" presStyleCnt="0"/>
      <dgm:spPr/>
    </dgm:pt>
    <dgm:pt modelId="{3C54BE15-0E83-4EAB-B89C-801979731F1D}" type="pres">
      <dgm:prSet presAssocID="{EB979C24-31EF-44DF-9B14-70E97955E566}" presName="thickLine" presStyleLbl="alignNode1" presStyleIdx="5" presStyleCnt="6"/>
      <dgm:spPr/>
    </dgm:pt>
    <dgm:pt modelId="{C857489F-D785-4071-A9D3-FB9D3E931F31}" type="pres">
      <dgm:prSet presAssocID="{EB979C24-31EF-44DF-9B14-70E97955E566}" presName="horz1" presStyleCnt="0"/>
      <dgm:spPr/>
    </dgm:pt>
    <dgm:pt modelId="{4591C58A-496F-4F67-A6ED-8CB7F35DF04D}" type="pres">
      <dgm:prSet presAssocID="{EB979C24-31EF-44DF-9B14-70E97955E566}" presName="tx1" presStyleLbl="revTx" presStyleIdx="5" presStyleCnt="6"/>
      <dgm:spPr/>
      <dgm:t>
        <a:bodyPr/>
        <a:lstStyle/>
        <a:p>
          <a:endParaRPr lang="en-GB"/>
        </a:p>
      </dgm:t>
    </dgm:pt>
    <dgm:pt modelId="{F3A727AA-5192-4678-A940-1A42A2DC93DA}" type="pres">
      <dgm:prSet presAssocID="{EB979C24-31EF-44DF-9B14-70E97955E566}" presName="vert1" presStyleCnt="0"/>
      <dgm:spPr/>
    </dgm:pt>
  </dgm:ptLst>
  <dgm:cxnLst>
    <dgm:cxn modelId="{ED44CED7-C944-4D50-820F-82230D78C727}" srcId="{E9EE39A9-40AF-4512-A306-8CCE1C87F0B5}" destId="{0D12295D-6F06-4598-B690-6AB0C2D02B4C}" srcOrd="0" destOrd="0" parTransId="{B337730F-CF78-45D3-AE7C-6CA8E12BDFD7}" sibTransId="{1C98E51E-21F6-4E29-B8FB-15B20A5D3FAA}"/>
    <dgm:cxn modelId="{4AA52718-8E9C-4183-9536-5CFAB7473264}" type="presOf" srcId="{0D12295D-6F06-4598-B690-6AB0C2D02B4C}" destId="{154099C5-1D1B-4D80-AC0F-A14C94B90946}" srcOrd="0" destOrd="0" presId="urn:microsoft.com/office/officeart/2008/layout/LinedList"/>
    <dgm:cxn modelId="{D75C3466-A3E1-4C15-9A1D-ABD80B547876}" type="presOf" srcId="{64218E72-F043-4E87-B588-DEE0689E6CAA}" destId="{C8CAD75F-7085-4989-9766-8346146BE204}" srcOrd="0" destOrd="0" presId="urn:microsoft.com/office/officeart/2008/layout/LinedList"/>
    <dgm:cxn modelId="{FFF73DCB-A7F6-44FA-8D3E-8F8DA215E9A7}" srcId="{E9EE39A9-40AF-4512-A306-8CCE1C87F0B5}" destId="{D56A3423-22C7-47E0-9DB7-2033951FD9CB}" srcOrd="4" destOrd="0" parTransId="{3144D8FB-CAFF-40FA-ACB5-10633E46FF09}" sibTransId="{FF1AAC3D-FD4D-410A-81E5-826C6644FB41}"/>
    <dgm:cxn modelId="{74432744-E23D-4E26-BDF3-2EB362B4E50A}" srcId="{E9EE39A9-40AF-4512-A306-8CCE1C87F0B5}" destId="{EB979C24-31EF-44DF-9B14-70E97955E566}" srcOrd="5" destOrd="0" parTransId="{15CBB542-FE9F-4FBD-A710-495256D22AF9}" sibTransId="{2BB1B9F8-6934-4AA3-98E5-9D41B80A1312}"/>
    <dgm:cxn modelId="{A453C63C-AA4A-4ADA-9FB6-21E3FF85445C}" type="presOf" srcId="{EB979C24-31EF-44DF-9B14-70E97955E566}" destId="{4591C58A-496F-4F67-A6ED-8CB7F35DF04D}" srcOrd="0" destOrd="0" presId="urn:microsoft.com/office/officeart/2008/layout/LinedList"/>
    <dgm:cxn modelId="{F36AD3CB-D7FB-4714-8B49-A33B9127B0E8}" type="presOf" srcId="{E9EE39A9-40AF-4512-A306-8CCE1C87F0B5}" destId="{754B451D-AFE8-4DB6-8C76-7438F634680F}" srcOrd="0" destOrd="0" presId="urn:microsoft.com/office/officeart/2008/layout/LinedList"/>
    <dgm:cxn modelId="{304AC186-5908-4CD8-BB81-A330B4B28525}" srcId="{E9EE39A9-40AF-4512-A306-8CCE1C87F0B5}" destId="{64218E72-F043-4E87-B588-DEE0689E6CAA}" srcOrd="3" destOrd="0" parTransId="{19BA9BC4-7AD0-4AA7-9C9B-2CBA842BB795}" sibTransId="{C028A3F4-AE64-4415-905B-FFE57CB51F44}"/>
    <dgm:cxn modelId="{6A118ECB-872B-46EF-8344-F23E4644A6F6}" srcId="{E9EE39A9-40AF-4512-A306-8CCE1C87F0B5}" destId="{DCCF6D8C-AD82-47E3-A24A-E76C252EB1DC}" srcOrd="1" destOrd="0" parTransId="{D93B737E-66C9-493D-9215-144FF25A43FC}" sibTransId="{5CE43724-6960-4AA8-830B-65982B4212E6}"/>
    <dgm:cxn modelId="{01F038A9-912F-48AF-86D1-159ACB6022FA}" srcId="{E9EE39A9-40AF-4512-A306-8CCE1C87F0B5}" destId="{C9FEEB50-7CB6-4121-B669-F5B98D0944B3}" srcOrd="2" destOrd="0" parTransId="{A3F34DFF-26AA-419F-BF49-C912BD94094A}" sibTransId="{EA43E8C7-7F01-41D3-9772-DF7BE63ADF54}"/>
    <dgm:cxn modelId="{2A446A52-B4C9-433C-B477-25E2C36F5B90}" type="presOf" srcId="{DCCF6D8C-AD82-47E3-A24A-E76C252EB1DC}" destId="{4E70F4D7-1218-4939-A3F2-E342954A58E7}" srcOrd="0" destOrd="0" presId="urn:microsoft.com/office/officeart/2008/layout/LinedList"/>
    <dgm:cxn modelId="{54F61C35-95CA-47E5-97AC-F0635BA0A4E4}" type="presOf" srcId="{C9FEEB50-7CB6-4121-B669-F5B98D0944B3}" destId="{646C3DAE-CC5E-4841-A8E7-8DE2942A7C5A}" srcOrd="0" destOrd="0" presId="urn:microsoft.com/office/officeart/2008/layout/LinedList"/>
    <dgm:cxn modelId="{2767AA28-3505-417B-A3AE-48E6D6BB1E0F}" type="presOf" srcId="{D56A3423-22C7-47E0-9DB7-2033951FD9CB}" destId="{4A9B6A50-A0C9-4D54-B948-C40DA560F8C5}" srcOrd="0" destOrd="0" presId="urn:microsoft.com/office/officeart/2008/layout/LinedList"/>
    <dgm:cxn modelId="{681BBF5E-0B17-4DEC-9D13-BCD94232C20C}" type="presParOf" srcId="{754B451D-AFE8-4DB6-8C76-7438F634680F}" destId="{46117F28-4EFA-4727-82E6-A1027DF5CAC0}" srcOrd="0" destOrd="0" presId="urn:microsoft.com/office/officeart/2008/layout/LinedList"/>
    <dgm:cxn modelId="{18A5BCBE-DB24-48B0-BA38-BC9A62BA9817}" type="presParOf" srcId="{754B451D-AFE8-4DB6-8C76-7438F634680F}" destId="{82018D27-E18C-46DA-8CE5-DE6DACB6346A}" srcOrd="1" destOrd="0" presId="urn:microsoft.com/office/officeart/2008/layout/LinedList"/>
    <dgm:cxn modelId="{82F42EFD-183B-4CD9-BEB9-70649CA17AB6}" type="presParOf" srcId="{82018D27-E18C-46DA-8CE5-DE6DACB6346A}" destId="{154099C5-1D1B-4D80-AC0F-A14C94B90946}" srcOrd="0" destOrd="0" presId="urn:microsoft.com/office/officeart/2008/layout/LinedList"/>
    <dgm:cxn modelId="{70892CF7-89C6-4041-8976-F2653C03A51E}" type="presParOf" srcId="{82018D27-E18C-46DA-8CE5-DE6DACB6346A}" destId="{2A80F57F-6671-4896-8190-800BFD4E63CD}" srcOrd="1" destOrd="0" presId="urn:microsoft.com/office/officeart/2008/layout/LinedList"/>
    <dgm:cxn modelId="{859513D6-32CA-4B56-A1F3-A3B56AB2F9BF}" type="presParOf" srcId="{754B451D-AFE8-4DB6-8C76-7438F634680F}" destId="{01D1F5B5-4608-45A9-BFD2-1EFF37EABA75}" srcOrd="2" destOrd="0" presId="urn:microsoft.com/office/officeart/2008/layout/LinedList"/>
    <dgm:cxn modelId="{716369C5-D3C8-4E8B-8688-F5F38E02D424}" type="presParOf" srcId="{754B451D-AFE8-4DB6-8C76-7438F634680F}" destId="{7973A4D3-61A6-4484-8255-DACF152EC24D}" srcOrd="3" destOrd="0" presId="urn:microsoft.com/office/officeart/2008/layout/LinedList"/>
    <dgm:cxn modelId="{BC95AB51-5797-4FF5-A8A6-4D2742537555}" type="presParOf" srcId="{7973A4D3-61A6-4484-8255-DACF152EC24D}" destId="{4E70F4D7-1218-4939-A3F2-E342954A58E7}" srcOrd="0" destOrd="0" presId="urn:microsoft.com/office/officeart/2008/layout/LinedList"/>
    <dgm:cxn modelId="{9786D643-5421-484A-95E8-D90521D812A3}" type="presParOf" srcId="{7973A4D3-61A6-4484-8255-DACF152EC24D}" destId="{4E0F11D4-FE17-49C1-A902-22DB91C0327E}" srcOrd="1" destOrd="0" presId="urn:microsoft.com/office/officeart/2008/layout/LinedList"/>
    <dgm:cxn modelId="{0A66A048-7C8C-46D0-915A-10C2A98973CC}" type="presParOf" srcId="{754B451D-AFE8-4DB6-8C76-7438F634680F}" destId="{0462AA9B-0693-4D4E-89CC-A53D50BE20FD}" srcOrd="4" destOrd="0" presId="urn:microsoft.com/office/officeart/2008/layout/LinedList"/>
    <dgm:cxn modelId="{89D02F4F-F3DD-41B8-8916-2272FEE91ADB}" type="presParOf" srcId="{754B451D-AFE8-4DB6-8C76-7438F634680F}" destId="{A13D8837-BFDD-4652-B400-63AB94275EA3}" srcOrd="5" destOrd="0" presId="urn:microsoft.com/office/officeart/2008/layout/LinedList"/>
    <dgm:cxn modelId="{04D58A43-FF2D-4895-A62F-24D9EC2A27A4}" type="presParOf" srcId="{A13D8837-BFDD-4652-B400-63AB94275EA3}" destId="{646C3DAE-CC5E-4841-A8E7-8DE2942A7C5A}" srcOrd="0" destOrd="0" presId="urn:microsoft.com/office/officeart/2008/layout/LinedList"/>
    <dgm:cxn modelId="{BE8CD286-13E1-4331-AD95-FDFA06E00F19}" type="presParOf" srcId="{A13D8837-BFDD-4652-B400-63AB94275EA3}" destId="{BAAC583D-F630-4AA4-ADC4-30A203A7140A}" srcOrd="1" destOrd="0" presId="urn:microsoft.com/office/officeart/2008/layout/LinedList"/>
    <dgm:cxn modelId="{EC280E4D-B9FC-4BC8-AF08-597383E69D23}" type="presParOf" srcId="{754B451D-AFE8-4DB6-8C76-7438F634680F}" destId="{369E0FE9-88BF-42F9-B51A-EE9C2698CC57}" srcOrd="6" destOrd="0" presId="urn:microsoft.com/office/officeart/2008/layout/LinedList"/>
    <dgm:cxn modelId="{B09B925F-592F-42BE-A22A-2E9CB38C4386}" type="presParOf" srcId="{754B451D-AFE8-4DB6-8C76-7438F634680F}" destId="{F4470642-4091-43D8-ADAB-1D1C7FF712FA}" srcOrd="7" destOrd="0" presId="urn:microsoft.com/office/officeart/2008/layout/LinedList"/>
    <dgm:cxn modelId="{57C849E6-3CC7-495C-A64A-9E108714961B}" type="presParOf" srcId="{F4470642-4091-43D8-ADAB-1D1C7FF712FA}" destId="{C8CAD75F-7085-4989-9766-8346146BE204}" srcOrd="0" destOrd="0" presId="urn:microsoft.com/office/officeart/2008/layout/LinedList"/>
    <dgm:cxn modelId="{FABAE3CC-8765-4717-9FD9-356CB184D613}" type="presParOf" srcId="{F4470642-4091-43D8-ADAB-1D1C7FF712FA}" destId="{0CD6E576-3847-4E8B-BD39-FBFFAD0C0938}" srcOrd="1" destOrd="0" presId="urn:microsoft.com/office/officeart/2008/layout/LinedList"/>
    <dgm:cxn modelId="{265720F1-34B9-4FA4-988F-65706C8336D9}" type="presParOf" srcId="{754B451D-AFE8-4DB6-8C76-7438F634680F}" destId="{4FA522BB-74FE-4D1F-B023-6F0026AA70AB}" srcOrd="8" destOrd="0" presId="urn:microsoft.com/office/officeart/2008/layout/LinedList"/>
    <dgm:cxn modelId="{25174DA3-DC66-4629-A2C8-47393727B5AE}" type="presParOf" srcId="{754B451D-AFE8-4DB6-8C76-7438F634680F}" destId="{B76724B1-A3C1-4D7E-9A32-30A230F0B682}" srcOrd="9" destOrd="0" presId="urn:microsoft.com/office/officeart/2008/layout/LinedList"/>
    <dgm:cxn modelId="{0BCDD07B-989F-43F8-9503-4FB870BC8934}" type="presParOf" srcId="{B76724B1-A3C1-4D7E-9A32-30A230F0B682}" destId="{4A9B6A50-A0C9-4D54-B948-C40DA560F8C5}" srcOrd="0" destOrd="0" presId="urn:microsoft.com/office/officeart/2008/layout/LinedList"/>
    <dgm:cxn modelId="{87FF2F79-39FE-4856-971F-52493BE69B02}" type="presParOf" srcId="{B76724B1-A3C1-4D7E-9A32-30A230F0B682}" destId="{FF96D82B-4AD0-43C8-B5DB-1217042CA021}" srcOrd="1" destOrd="0" presId="urn:microsoft.com/office/officeart/2008/layout/LinedList"/>
    <dgm:cxn modelId="{420F15F3-956C-48BE-A596-CAB555E6B5C9}" type="presParOf" srcId="{754B451D-AFE8-4DB6-8C76-7438F634680F}" destId="{3C54BE15-0E83-4EAB-B89C-801979731F1D}" srcOrd="10" destOrd="0" presId="urn:microsoft.com/office/officeart/2008/layout/LinedList"/>
    <dgm:cxn modelId="{841DFD35-9676-4444-9C28-031A5872C418}" type="presParOf" srcId="{754B451D-AFE8-4DB6-8C76-7438F634680F}" destId="{C857489F-D785-4071-A9D3-FB9D3E931F31}" srcOrd="11" destOrd="0" presId="urn:microsoft.com/office/officeart/2008/layout/LinedList"/>
    <dgm:cxn modelId="{E8BCF9EA-C4C5-4B14-8532-9F4A11776243}" type="presParOf" srcId="{C857489F-D785-4071-A9D3-FB9D3E931F31}" destId="{4591C58A-496F-4F67-A6ED-8CB7F35DF04D}" srcOrd="0" destOrd="0" presId="urn:microsoft.com/office/officeart/2008/layout/LinedList"/>
    <dgm:cxn modelId="{6DD38E29-A7AD-468E-B42F-28AA5CF382D3}" type="presParOf" srcId="{C857489F-D785-4071-A9D3-FB9D3E931F31}" destId="{F3A727AA-5192-4678-A940-1A42A2DC93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BFF97-1493-4D9F-94F9-8B8EDFF64D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6EE1D1-35F2-4501-AD19-645C7E99FE0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GB" sz="2800" b="1" dirty="0">
            <a:latin typeface="+mj-lt"/>
          </a:endParaRPr>
        </a:p>
        <a:p>
          <a:r>
            <a:rPr lang="en-GB" sz="2800" b="0" dirty="0">
              <a:latin typeface="+mj-lt"/>
            </a:rPr>
            <a:t>National Offer Day is </a:t>
          </a:r>
        </a:p>
        <a:p>
          <a:r>
            <a:rPr lang="en-GB" sz="2800" b="1" dirty="0">
              <a:latin typeface="+mj-lt"/>
            </a:rPr>
            <a:t>Monday 3 March 2025</a:t>
          </a:r>
          <a:endParaRPr lang="en-US" sz="2800" b="1" dirty="0">
            <a:latin typeface="+mj-lt"/>
          </a:endParaRPr>
        </a:p>
      </dgm:t>
    </dgm:pt>
    <dgm:pt modelId="{14A1C511-8813-4254-A743-7F9C0A5ADDBF}" type="parTrans" cxnId="{A3B95D5E-20A9-45D7-A791-D56532808317}">
      <dgm:prSet/>
      <dgm:spPr/>
      <dgm:t>
        <a:bodyPr/>
        <a:lstStyle/>
        <a:p>
          <a:endParaRPr lang="en-US"/>
        </a:p>
      </dgm:t>
    </dgm:pt>
    <dgm:pt modelId="{103102CA-2AD4-4092-A51E-BF0D9414B67D}" type="sibTrans" cxnId="{A3B95D5E-20A9-45D7-A791-D56532808317}">
      <dgm:prSet/>
      <dgm:spPr/>
      <dgm:t>
        <a:bodyPr/>
        <a:lstStyle/>
        <a:p>
          <a:endParaRPr lang="en-US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7AF192-C83E-47DA-AC09-41A00BA1B6F2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2800" dirty="0">
            <a:latin typeface="+mj-lt"/>
          </a:endParaRPr>
        </a:p>
      </dgm:t>
    </dgm:pt>
    <dgm:pt modelId="{3DA461A4-7215-43C6-AC49-71AC93D7E78D}" type="parTrans" cxnId="{59979C6C-64AA-4723-8E61-C2ED785BB54E}">
      <dgm:prSet/>
      <dgm:spPr/>
      <dgm:t>
        <a:bodyPr/>
        <a:lstStyle/>
        <a:p>
          <a:endParaRPr lang="en-US"/>
        </a:p>
      </dgm:t>
    </dgm:pt>
    <dgm:pt modelId="{1D47317D-ED90-4941-AEC4-9379F80CB096}" type="sibTrans" cxnId="{59979C6C-64AA-4723-8E61-C2ED785BB54E}">
      <dgm:prSet/>
      <dgm:spPr/>
      <dgm:t>
        <a:bodyPr/>
        <a:lstStyle/>
        <a:p>
          <a:endParaRPr lang="en-US"/>
        </a:p>
      </dgm:t>
    </dgm:pt>
    <dgm:pt modelId="{E8F4F940-3C00-4751-9F08-252BB1415EFE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1700" dirty="0"/>
        </a:p>
      </dgm:t>
    </dgm:pt>
    <dgm:pt modelId="{9C63F57C-C754-41FA-A7B2-316A48B1F43B}" type="parTrans" cxnId="{2EF723C1-1275-44F2-A0E0-034A7C5D58AF}">
      <dgm:prSet/>
      <dgm:spPr/>
      <dgm:t>
        <a:bodyPr/>
        <a:lstStyle/>
        <a:p>
          <a:endParaRPr lang="en-US"/>
        </a:p>
      </dgm:t>
    </dgm:pt>
    <dgm:pt modelId="{C6A4051F-617F-477A-90D6-CD04A5B29C62}" type="sibTrans" cxnId="{2EF723C1-1275-44F2-A0E0-034A7C5D58AF}">
      <dgm:prSet/>
      <dgm:spPr/>
      <dgm:t>
        <a:bodyPr/>
        <a:lstStyle/>
        <a:p>
          <a:endParaRPr lang="en-US"/>
        </a:p>
      </dgm:t>
    </dgm:pt>
    <dgm:pt modelId="{9950BA7E-4ACD-4BDA-AADA-297889875474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dirty="0">
              <a:latin typeface="+mj-lt"/>
            </a:rPr>
            <a:t>You will receive an email with the outcome of your application </a:t>
          </a:r>
          <a:r>
            <a:rPr lang="en-GB" sz="2800" b="1" dirty="0">
              <a:latin typeface="+mj-lt"/>
            </a:rPr>
            <a:t>during the evening of 3 March</a:t>
          </a:r>
          <a:endParaRPr lang="en-US" sz="2800" b="1" dirty="0">
            <a:latin typeface="+mj-lt"/>
          </a:endParaRPr>
        </a:p>
        <a:p>
          <a:pPr marL="0" lvl="0" defTabSz="444500">
            <a:spcBef>
              <a:spcPct val="0"/>
            </a:spcBef>
            <a:spcAft>
              <a:spcPct val="35000"/>
            </a:spcAft>
            <a:buNone/>
          </a:pPr>
          <a:endParaRPr lang="en-GB" sz="2200" dirty="0"/>
        </a:p>
      </dgm:t>
    </dgm:pt>
    <dgm:pt modelId="{1D7C0044-753B-4FE6-BCF1-B35FF389FD9D}" type="parTrans" cxnId="{7BE985E5-0540-44F9-A7AB-E8CD42AD6D13}">
      <dgm:prSet/>
      <dgm:spPr/>
      <dgm:t>
        <a:bodyPr/>
        <a:lstStyle/>
        <a:p>
          <a:endParaRPr lang="en-GB"/>
        </a:p>
      </dgm:t>
    </dgm:pt>
    <dgm:pt modelId="{7D2C7677-4D87-4D69-9C86-6653D51EA80B}" type="sibTrans" cxnId="{7BE985E5-0540-44F9-A7AB-E8CD42AD6D13}">
      <dgm:prSet/>
      <dgm:spPr/>
      <dgm:t>
        <a:bodyPr/>
        <a:lstStyle/>
        <a:p>
          <a:endParaRPr lang="en-GB"/>
        </a:p>
      </dgm:t>
    </dgm:pt>
    <dgm:pt modelId="{B6B4A785-486A-45AE-ADE3-77988C22A596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>
              <a:latin typeface="+mj-lt"/>
            </a:rPr>
            <a:t>You can then </a:t>
          </a:r>
          <a:r>
            <a:rPr lang="en-GB" sz="2800" b="1">
              <a:latin typeface="+mj-lt"/>
            </a:rPr>
            <a:t>login into your eAdmissions</a:t>
          </a:r>
          <a:r>
            <a:rPr lang="en-GB" sz="2800" b="0">
              <a:latin typeface="+mj-lt"/>
            </a:rPr>
            <a:t> account for further information</a:t>
          </a:r>
          <a:endParaRPr lang="en-US" sz="2800" b="0">
            <a:latin typeface="+mj-lt"/>
          </a:endParaRPr>
        </a:p>
        <a:p>
          <a:pPr marL="0" lvl="0" defTabSz="1600200">
            <a:spcBef>
              <a:spcPct val="0"/>
            </a:spcBef>
            <a:spcAft>
              <a:spcPct val="35000"/>
            </a:spcAft>
            <a:buNone/>
          </a:pPr>
          <a:endParaRPr lang="en-GB" sz="2400" dirty="0"/>
        </a:p>
      </dgm:t>
    </dgm:pt>
    <dgm:pt modelId="{02FE3470-7CE7-441F-8DE0-F3DEA3FD60CD}" type="parTrans" cxnId="{BDA965D1-BC8A-4729-9331-D936DF644F8B}">
      <dgm:prSet/>
      <dgm:spPr/>
      <dgm:t>
        <a:bodyPr/>
        <a:lstStyle/>
        <a:p>
          <a:endParaRPr lang="en-GB"/>
        </a:p>
      </dgm:t>
    </dgm:pt>
    <dgm:pt modelId="{D0DEBFF1-6BF1-4D49-98F5-AF03665D8051}" type="sibTrans" cxnId="{BDA965D1-BC8A-4729-9331-D936DF644F8B}">
      <dgm:prSet/>
      <dgm:spPr/>
      <dgm:t>
        <a:bodyPr/>
        <a:lstStyle/>
        <a:p>
          <a:endParaRPr lang="en-GB"/>
        </a:p>
      </dgm:t>
    </dgm:pt>
    <dgm:pt modelId="{D92F4B68-FCAB-445A-90BA-7C55666DAC55}" type="pres">
      <dgm:prSet presAssocID="{3BDBFF97-1493-4D9F-94F9-8B8EDFF64D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383C63-DF4A-4F5E-A01C-20EDE8867CE0}" type="pres">
      <dgm:prSet presAssocID="{3BDBFF97-1493-4D9F-94F9-8B8EDFF64D64}" presName="dummyMaxCanvas" presStyleCnt="0">
        <dgm:presLayoutVars/>
      </dgm:prSet>
      <dgm:spPr/>
    </dgm:pt>
    <dgm:pt modelId="{1F5BC6FD-1F8E-482E-938A-8AA1FFC8777A}" type="pres">
      <dgm:prSet presAssocID="{3BDBFF97-1493-4D9F-94F9-8B8EDFF64D64}" presName="ThreeNodes_1" presStyleLbl="node1" presStyleIdx="0" presStyleCnt="3" custScaleX="102881" custLinFactNeighborX="8103" custLinFactNeighborY="79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4FCEE-C528-4815-8845-E99048AB7E09}" type="pres">
      <dgm:prSet presAssocID="{3BDBFF97-1493-4D9F-94F9-8B8EDFF64D6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B3287-39FF-4977-868A-7FD9C2C3A303}" type="pres">
      <dgm:prSet presAssocID="{3BDBFF97-1493-4D9F-94F9-8B8EDFF64D64}" presName="ThreeNodes_3" presStyleLbl="node1" presStyleIdx="2" presStyleCnt="3" custLinFactNeighborX="-720" custLinFactNeighborY="-7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6E996A-BD70-4C1E-BD44-FF4A436FCA81}" type="pres">
      <dgm:prSet presAssocID="{3BDBFF97-1493-4D9F-94F9-8B8EDFF64D6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1DC6F-7FF4-4B1B-908B-8E8F666B5D7A}" type="pres">
      <dgm:prSet presAssocID="{3BDBFF97-1493-4D9F-94F9-8B8EDFF64D6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A3A8F-736F-471B-952A-C2009B0AB2E3}" type="pres">
      <dgm:prSet presAssocID="{3BDBFF97-1493-4D9F-94F9-8B8EDFF64D6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C8649B-953C-409C-977F-241C0E38BDA3}" type="pres">
      <dgm:prSet presAssocID="{3BDBFF97-1493-4D9F-94F9-8B8EDFF64D6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869988-36E9-440C-9387-77B0DFF46E85}" type="pres">
      <dgm:prSet presAssocID="{3BDBFF97-1493-4D9F-94F9-8B8EDFF64D6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0EC3E7-F0C1-483B-8F83-F0AE16533AFA}" type="presOf" srcId="{4B7AF192-C83E-47DA-AC09-41A00BA1B6F2}" destId="{1F5BC6FD-1F8E-482E-938A-8AA1FFC8777A}" srcOrd="0" destOrd="1" presId="urn:microsoft.com/office/officeart/2005/8/layout/vProcess5"/>
    <dgm:cxn modelId="{7BE985E5-0540-44F9-A7AB-E8CD42AD6D13}" srcId="{3BDBFF97-1493-4D9F-94F9-8B8EDFF64D64}" destId="{9950BA7E-4ACD-4BDA-AADA-297889875474}" srcOrd="1" destOrd="0" parTransId="{1D7C0044-753B-4FE6-BCF1-B35FF389FD9D}" sibTransId="{7D2C7677-4D87-4D69-9C86-6653D51EA80B}"/>
    <dgm:cxn modelId="{518B44E4-1EF6-43A0-955A-6A28D333F836}" type="presOf" srcId="{B6B4A785-486A-45AE-ADE3-77988C22A596}" destId="{1D869988-36E9-440C-9387-77B0DFF46E85}" srcOrd="1" destOrd="0" presId="urn:microsoft.com/office/officeart/2005/8/layout/vProcess5"/>
    <dgm:cxn modelId="{59979C6C-64AA-4723-8E61-C2ED785BB54E}" srcId="{0E6EE1D1-35F2-4501-AD19-645C7E99FE07}" destId="{4B7AF192-C83E-47DA-AC09-41A00BA1B6F2}" srcOrd="0" destOrd="0" parTransId="{3DA461A4-7215-43C6-AC49-71AC93D7E78D}" sibTransId="{1D47317D-ED90-4941-AEC4-9379F80CB096}"/>
    <dgm:cxn modelId="{8E72F76D-10D7-4A04-9FED-11D35362D685}" type="presOf" srcId="{E8F4F940-3C00-4751-9F08-252BB1415EFE}" destId="{953A3A8F-736F-471B-952A-C2009B0AB2E3}" srcOrd="1" destOrd="2" presId="urn:microsoft.com/office/officeart/2005/8/layout/vProcess5"/>
    <dgm:cxn modelId="{8CCDC780-CE87-422A-8C59-1746F417630B}" type="presOf" srcId="{7D2C7677-4D87-4D69-9C86-6653D51EA80B}" destId="{5D31DC6F-7FF4-4B1B-908B-8E8F666B5D7A}" srcOrd="0" destOrd="0" presId="urn:microsoft.com/office/officeart/2005/8/layout/vProcess5"/>
    <dgm:cxn modelId="{3FAE0B95-8BF0-4612-A41B-CE993DD641B5}" type="presOf" srcId="{9950BA7E-4ACD-4BDA-AADA-297889875474}" destId="{A4C8649B-953C-409C-977F-241C0E38BDA3}" srcOrd="1" destOrd="0" presId="urn:microsoft.com/office/officeart/2005/8/layout/vProcess5"/>
    <dgm:cxn modelId="{2BF7A4A7-2E24-4EFF-8DB1-A754A261439F}" type="presOf" srcId="{0E6EE1D1-35F2-4501-AD19-645C7E99FE07}" destId="{1F5BC6FD-1F8E-482E-938A-8AA1FFC8777A}" srcOrd="0" destOrd="0" presId="urn:microsoft.com/office/officeart/2005/8/layout/vProcess5"/>
    <dgm:cxn modelId="{E3267F76-F171-4245-AD27-1CD95D96FA34}" type="presOf" srcId="{4B7AF192-C83E-47DA-AC09-41A00BA1B6F2}" destId="{953A3A8F-736F-471B-952A-C2009B0AB2E3}" srcOrd="1" destOrd="1" presId="urn:microsoft.com/office/officeart/2005/8/layout/vProcess5"/>
    <dgm:cxn modelId="{BDA965D1-BC8A-4729-9331-D936DF644F8B}" srcId="{3BDBFF97-1493-4D9F-94F9-8B8EDFF64D64}" destId="{B6B4A785-486A-45AE-ADE3-77988C22A596}" srcOrd="2" destOrd="0" parTransId="{02FE3470-7CE7-441F-8DE0-F3DEA3FD60CD}" sibTransId="{D0DEBFF1-6BF1-4D49-98F5-AF03665D8051}"/>
    <dgm:cxn modelId="{2EF723C1-1275-44F2-A0E0-034A7C5D58AF}" srcId="{0E6EE1D1-35F2-4501-AD19-645C7E99FE07}" destId="{E8F4F940-3C00-4751-9F08-252BB1415EFE}" srcOrd="1" destOrd="0" parTransId="{9C63F57C-C754-41FA-A7B2-316A48B1F43B}" sibTransId="{C6A4051F-617F-477A-90D6-CD04A5B29C62}"/>
    <dgm:cxn modelId="{532A7B60-69EB-4145-B4E0-592107DF8EC7}" type="presOf" srcId="{103102CA-2AD4-4092-A51E-BF0D9414B67D}" destId="{BD6E996A-BD70-4C1E-BD44-FF4A436FCA81}" srcOrd="0" destOrd="0" presId="urn:microsoft.com/office/officeart/2005/8/layout/vProcess5"/>
    <dgm:cxn modelId="{BE1580BA-6A93-456A-9744-EF192CD12854}" type="presOf" srcId="{E8F4F940-3C00-4751-9F08-252BB1415EFE}" destId="{1F5BC6FD-1F8E-482E-938A-8AA1FFC8777A}" srcOrd="0" destOrd="2" presId="urn:microsoft.com/office/officeart/2005/8/layout/vProcess5"/>
    <dgm:cxn modelId="{60172E8B-271E-4056-A036-D1D4B40078FA}" type="presOf" srcId="{9950BA7E-4ACD-4BDA-AADA-297889875474}" destId="{A074FCEE-C528-4815-8845-E99048AB7E09}" srcOrd="0" destOrd="0" presId="urn:microsoft.com/office/officeart/2005/8/layout/vProcess5"/>
    <dgm:cxn modelId="{A3B95D5E-20A9-45D7-A791-D56532808317}" srcId="{3BDBFF97-1493-4D9F-94F9-8B8EDFF64D64}" destId="{0E6EE1D1-35F2-4501-AD19-645C7E99FE07}" srcOrd="0" destOrd="0" parTransId="{14A1C511-8813-4254-A743-7F9C0A5ADDBF}" sibTransId="{103102CA-2AD4-4092-A51E-BF0D9414B67D}"/>
    <dgm:cxn modelId="{5F18F3D7-C39F-4440-9F6E-AA3FECC7BFBB}" type="presOf" srcId="{B6B4A785-486A-45AE-ADE3-77988C22A596}" destId="{A6AB3287-39FF-4977-868A-7FD9C2C3A303}" srcOrd="0" destOrd="0" presId="urn:microsoft.com/office/officeart/2005/8/layout/vProcess5"/>
    <dgm:cxn modelId="{0EEC5B3E-A619-4A5D-BEEE-0C3AFB401D41}" type="presOf" srcId="{0E6EE1D1-35F2-4501-AD19-645C7E99FE07}" destId="{953A3A8F-736F-471B-952A-C2009B0AB2E3}" srcOrd="1" destOrd="0" presId="urn:microsoft.com/office/officeart/2005/8/layout/vProcess5"/>
    <dgm:cxn modelId="{EB8DC227-C3D9-46F5-BD25-FDB7A23CB1AC}" type="presOf" srcId="{3BDBFF97-1493-4D9F-94F9-8B8EDFF64D64}" destId="{D92F4B68-FCAB-445A-90BA-7C55666DAC55}" srcOrd="0" destOrd="0" presId="urn:microsoft.com/office/officeart/2005/8/layout/vProcess5"/>
    <dgm:cxn modelId="{BD414F25-42C5-4CA8-9375-39C948A1A7D9}" type="presParOf" srcId="{D92F4B68-FCAB-445A-90BA-7C55666DAC55}" destId="{ED383C63-DF4A-4F5E-A01C-20EDE8867CE0}" srcOrd="0" destOrd="0" presId="urn:microsoft.com/office/officeart/2005/8/layout/vProcess5"/>
    <dgm:cxn modelId="{A8974567-502A-4D44-87E4-CF12E381AE40}" type="presParOf" srcId="{D92F4B68-FCAB-445A-90BA-7C55666DAC55}" destId="{1F5BC6FD-1F8E-482E-938A-8AA1FFC8777A}" srcOrd="1" destOrd="0" presId="urn:microsoft.com/office/officeart/2005/8/layout/vProcess5"/>
    <dgm:cxn modelId="{7FE8F6FC-EAD1-4CCF-834E-2A13A03AE697}" type="presParOf" srcId="{D92F4B68-FCAB-445A-90BA-7C55666DAC55}" destId="{A074FCEE-C528-4815-8845-E99048AB7E09}" srcOrd="2" destOrd="0" presId="urn:microsoft.com/office/officeart/2005/8/layout/vProcess5"/>
    <dgm:cxn modelId="{71B410E8-35FE-43AB-9A93-37F5014CFEF8}" type="presParOf" srcId="{D92F4B68-FCAB-445A-90BA-7C55666DAC55}" destId="{A6AB3287-39FF-4977-868A-7FD9C2C3A303}" srcOrd="3" destOrd="0" presId="urn:microsoft.com/office/officeart/2005/8/layout/vProcess5"/>
    <dgm:cxn modelId="{4353C515-04CA-435F-9894-53FD05BE7253}" type="presParOf" srcId="{D92F4B68-FCAB-445A-90BA-7C55666DAC55}" destId="{BD6E996A-BD70-4C1E-BD44-FF4A436FCA81}" srcOrd="4" destOrd="0" presId="urn:microsoft.com/office/officeart/2005/8/layout/vProcess5"/>
    <dgm:cxn modelId="{E4682AC5-8456-4669-AA56-C69A3EFD82AC}" type="presParOf" srcId="{D92F4B68-FCAB-445A-90BA-7C55666DAC55}" destId="{5D31DC6F-7FF4-4B1B-908B-8E8F666B5D7A}" srcOrd="5" destOrd="0" presId="urn:microsoft.com/office/officeart/2005/8/layout/vProcess5"/>
    <dgm:cxn modelId="{A959E1CB-8153-4C93-A3FF-682419694CAC}" type="presParOf" srcId="{D92F4B68-FCAB-445A-90BA-7C55666DAC55}" destId="{953A3A8F-736F-471B-952A-C2009B0AB2E3}" srcOrd="6" destOrd="0" presId="urn:microsoft.com/office/officeart/2005/8/layout/vProcess5"/>
    <dgm:cxn modelId="{7B140819-977D-48FE-A4E1-527E0E7F35CD}" type="presParOf" srcId="{D92F4B68-FCAB-445A-90BA-7C55666DAC55}" destId="{A4C8649B-953C-409C-977F-241C0E38BDA3}" srcOrd="7" destOrd="0" presId="urn:microsoft.com/office/officeart/2005/8/layout/vProcess5"/>
    <dgm:cxn modelId="{9A22F10D-EDDF-4C5D-AB08-A6DBAA7581B3}" type="presParOf" srcId="{D92F4B68-FCAB-445A-90BA-7C55666DAC55}" destId="{1D869988-36E9-440C-9387-77B0DFF46E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F6721-8156-450F-A102-42ECE196EA0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A7B1AC-6833-4797-B059-D0A0C8F0385E}">
      <dgm:prSet custT="1"/>
      <dgm:spPr/>
      <dgm:t>
        <a:bodyPr/>
        <a:lstStyle/>
        <a:p>
          <a:r>
            <a:rPr lang="en-GB" sz="2800" b="0" dirty="0">
              <a:latin typeface="+mj-lt"/>
            </a:rPr>
            <a:t>What happens if I don’t get any of my preferred schools?</a:t>
          </a:r>
          <a:endParaRPr lang="en-US" sz="2800" b="0" dirty="0">
            <a:latin typeface="+mj-lt"/>
          </a:endParaRPr>
        </a:p>
      </dgm:t>
    </dgm:pt>
    <dgm:pt modelId="{4E3F9F9C-C496-483E-B03D-D65F93EC50F6}" type="parTrans" cxnId="{48B10ACA-176B-4C9D-89AE-BC08563BE4D5}">
      <dgm:prSet/>
      <dgm:spPr/>
      <dgm:t>
        <a:bodyPr/>
        <a:lstStyle/>
        <a:p>
          <a:endParaRPr lang="en-US"/>
        </a:p>
      </dgm:t>
    </dgm:pt>
    <dgm:pt modelId="{77F43A33-278F-4861-B110-1DDE0B5AEFA3}" type="sibTrans" cxnId="{48B10ACA-176B-4C9D-89AE-BC08563BE4D5}">
      <dgm:prSet/>
      <dgm:spPr/>
      <dgm:t>
        <a:bodyPr/>
        <a:lstStyle/>
        <a:p>
          <a:endParaRPr lang="en-US"/>
        </a:p>
      </dgm:t>
    </dgm:pt>
    <dgm:pt modelId="{4AC7370B-8DB0-4A82-8332-43C8D972DA8C}">
      <dgm:prSet custT="1"/>
      <dgm:spPr/>
      <dgm:t>
        <a:bodyPr/>
        <a:lstStyle/>
        <a:p>
          <a:r>
            <a:rPr lang="en-GB" sz="2800" dirty="0">
              <a:latin typeface="+mj-lt"/>
            </a:rPr>
            <a:t>Their name will remain on the waiting lists for your selected schools</a:t>
          </a:r>
          <a:endParaRPr lang="en-US" sz="2800" dirty="0">
            <a:latin typeface="+mj-lt"/>
          </a:endParaRPr>
        </a:p>
      </dgm:t>
    </dgm:pt>
    <dgm:pt modelId="{8FE04816-72D4-4F2E-9349-52A609FDA5A1}" type="parTrans" cxnId="{A61D607A-41EF-4C27-ADB0-F23826753371}">
      <dgm:prSet/>
      <dgm:spPr/>
      <dgm:t>
        <a:bodyPr/>
        <a:lstStyle/>
        <a:p>
          <a:endParaRPr lang="en-US"/>
        </a:p>
      </dgm:t>
    </dgm:pt>
    <dgm:pt modelId="{FB69F153-AB49-45EB-B8C1-D5F93FB52918}" type="sibTrans" cxnId="{A61D607A-41EF-4C27-ADB0-F23826753371}">
      <dgm:prSet/>
      <dgm:spPr/>
      <dgm:t>
        <a:bodyPr/>
        <a:lstStyle/>
        <a:p>
          <a:endParaRPr lang="en-US"/>
        </a:p>
      </dgm:t>
    </dgm:pt>
    <dgm:pt modelId="{F61BEBA6-DCA6-4D22-9FAA-AC71BD6A0E12}">
      <dgm:prSet custT="1"/>
      <dgm:spPr/>
      <dgm:t>
        <a:bodyPr/>
        <a:lstStyle/>
        <a:p>
          <a:r>
            <a:rPr lang="en-GB" sz="2800" dirty="0">
              <a:latin typeface="+mj-lt"/>
            </a:rPr>
            <a:t>You will have the right to appeal</a:t>
          </a:r>
          <a:endParaRPr lang="en-US" sz="2800" dirty="0">
            <a:latin typeface="+mj-lt"/>
          </a:endParaRPr>
        </a:p>
      </dgm:t>
    </dgm:pt>
    <dgm:pt modelId="{6244C13B-8216-48CB-AB4C-54CDBD987628}" type="parTrans" cxnId="{7B0F0791-FB06-4A7E-9823-BB7B5966F7FF}">
      <dgm:prSet/>
      <dgm:spPr/>
      <dgm:t>
        <a:bodyPr/>
        <a:lstStyle/>
        <a:p>
          <a:endParaRPr lang="en-US"/>
        </a:p>
      </dgm:t>
    </dgm:pt>
    <dgm:pt modelId="{15C3FCE1-BEAC-444C-A5B7-4EFC1EA60922}" type="sibTrans" cxnId="{7B0F0791-FB06-4A7E-9823-BB7B5966F7FF}">
      <dgm:prSet/>
      <dgm:spPr/>
      <dgm:t>
        <a:bodyPr/>
        <a:lstStyle/>
        <a:p>
          <a:endParaRPr lang="en-US"/>
        </a:p>
      </dgm:t>
    </dgm:pt>
    <dgm:pt modelId="{AA8D6D55-5C23-40CF-A57D-DB3D48866EE6}">
      <dgm:prSet custT="1"/>
      <dgm:spPr/>
      <dgm:t>
        <a:bodyPr/>
        <a:lstStyle/>
        <a:p>
          <a:r>
            <a:rPr lang="en-US" sz="2800" dirty="0">
              <a:latin typeface="+mj-lt"/>
            </a:rPr>
            <a:t>Your child’s name can be added to additional school waiting lists</a:t>
          </a:r>
        </a:p>
      </dgm:t>
    </dgm:pt>
    <dgm:pt modelId="{929186D5-4E56-4E8D-AC1B-692505E6BE55}" type="parTrans" cxnId="{E6B51F27-2D6F-4B29-94C7-AD04E09A3D62}">
      <dgm:prSet/>
      <dgm:spPr/>
      <dgm:t>
        <a:bodyPr/>
        <a:lstStyle/>
        <a:p>
          <a:endParaRPr lang="en-US"/>
        </a:p>
      </dgm:t>
    </dgm:pt>
    <dgm:pt modelId="{5026706D-1E93-4121-AF8D-22BFA83BE04E}" type="sibTrans" cxnId="{E6B51F27-2D6F-4B29-94C7-AD04E09A3D62}">
      <dgm:prSet/>
      <dgm:spPr/>
      <dgm:t>
        <a:bodyPr/>
        <a:lstStyle/>
        <a:p>
          <a:endParaRPr lang="en-US"/>
        </a:p>
      </dgm:t>
    </dgm:pt>
    <dgm:pt modelId="{9F9BEBDD-CA43-4646-954A-250F7EF55850}">
      <dgm:prSet custT="1"/>
      <dgm:spPr/>
      <dgm:t>
        <a:bodyPr/>
        <a:lstStyle/>
        <a:p>
          <a:r>
            <a:rPr lang="en-GB" sz="2800" dirty="0">
              <a:latin typeface="+mj-lt"/>
            </a:rPr>
            <a:t>Your child will be allocated a place at school with a vacancy</a:t>
          </a:r>
          <a:endParaRPr lang="en-US" sz="2800" dirty="0">
            <a:latin typeface="+mj-lt"/>
          </a:endParaRPr>
        </a:p>
      </dgm:t>
    </dgm:pt>
    <dgm:pt modelId="{6325543E-8364-4FEC-AE06-BF0A76CDDCEF}" type="sibTrans" cxnId="{07FD323A-B0FC-453E-9E52-DE36D54B10D9}">
      <dgm:prSet/>
      <dgm:spPr/>
      <dgm:t>
        <a:bodyPr/>
        <a:lstStyle/>
        <a:p>
          <a:endParaRPr lang="en-US"/>
        </a:p>
      </dgm:t>
    </dgm:pt>
    <dgm:pt modelId="{7D85EAEC-7977-471F-A83B-272A674819CD}" type="parTrans" cxnId="{07FD323A-B0FC-453E-9E52-DE36D54B10D9}">
      <dgm:prSet/>
      <dgm:spPr/>
      <dgm:t>
        <a:bodyPr/>
        <a:lstStyle/>
        <a:p>
          <a:endParaRPr lang="en-US"/>
        </a:p>
      </dgm:t>
    </dgm:pt>
    <dgm:pt modelId="{C771297B-370C-4B84-8C77-C23469B8C508}" type="pres">
      <dgm:prSet presAssocID="{777F6721-8156-450F-A102-42ECE196EA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7CC562-9449-49FA-AD7B-119043C4CECA}" type="pres">
      <dgm:prSet presAssocID="{777F6721-8156-450F-A102-42ECE196EA0C}" presName="dummyMaxCanvas" presStyleCnt="0">
        <dgm:presLayoutVars/>
      </dgm:prSet>
      <dgm:spPr/>
    </dgm:pt>
    <dgm:pt modelId="{1EFAF9AA-2EDE-4F0B-9CB2-E55ECCA32C23}" type="pres">
      <dgm:prSet presAssocID="{777F6721-8156-450F-A102-42ECE196EA0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2BA55C-184F-4F40-857B-ABB78DD9ECD5}" type="pres">
      <dgm:prSet presAssocID="{777F6721-8156-450F-A102-42ECE196EA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F7AF0C-13B9-4F89-BE67-858E8AF8CCC0}" type="pres">
      <dgm:prSet presAssocID="{777F6721-8156-450F-A102-42ECE196EA0C}" presName="FiveNodes_3" presStyleLbl="node1" presStyleIdx="2" presStyleCnt="5" custScaleX="1068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693B19-3A3C-43EE-B619-2623D33BDE12}" type="pres">
      <dgm:prSet presAssocID="{777F6721-8156-450F-A102-42ECE196EA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186E3B-C3B8-48DF-BC63-DE0A668059DA}" type="pres">
      <dgm:prSet presAssocID="{777F6721-8156-450F-A102-42ECE196EA0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13ED53-BEAF-4303-A20B-C6D083BFBC44}" type="pres">
      <dgm:prSet presAssocID="{777F6721-8156-450F-A102-42ECE196EA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55C60F-9D1B-4E03-84CB-CFC0FC178E60}" type="pres">
      <dgm:prSet presAssocID="{777F6721-8156-450F-A102-42ECE196EA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2A6B05-E836-47FC-8363-EA8218AC7D83}" type="pres">
      <dgm:prSet presAssocID="{777F6721-8156-450F-A102-42ECE196EA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B92215-E9A2-4BE8-8C53-82F8479F3501}" type="pres">
      <dgm:prSet presAssocID="{777F6721-8156-450F-A102-42ECE196EA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272207-FDB6-4F35-A82E-F6430D956078}" type="pres">
      <dgm:prSet presAssocID="{777F6721-8156-450F-A102-42ECE196EA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8DE3F8-10BF-4DEB-B869-2D70DB71C1E3}" type="pres">
      <dgm:prSet presAssocID="{777F6721-8156-450F-A102-42ECE196EA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8B626-4BB3-47DC-B6D8-D80823F109A9}" type="pres">
      <dgm:prSet presAssocID="{777F6721-8156-450F-A102-42ECE196EA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F2A407-E922-4428-8837-A462B93E60B3}" type="pres">
      <dgm:prSet presAssocID="{777F6721-8156-450F-A102-42ECE196EA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107D14-310B-4D57-B574-6DD92748926C}" type="pres">
      <dgm:prSet presAssocID="{777F6721-8156-450F-A102-42ECE196EA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730AAB-D7FA-408D-A4D0-F30D87279E1E}" type="presOf" srcId="{ADA7B1AC-6833-4797-B059-D0A0C8F0385E}" destId="{E8272207-FDB6-4F35-A82E-F6430D956078}" srcOrd="1" destOrd="0" presId="urn:microsoft.com/office/officeart/2005/8/layout/vProcess5"/>
    <dgm:cxn modelId="{3812E598-944E-44CF-BE17-C7364D3E85B3}" type="presOf" srcId="{4AC7370B-8DB0-4A82-8332-43C8D972DA8C}" destId="{13F7AF0C-13B9-4F89-BE67-858E8AF8CCC0}" srcOrd="0" destOrd="0" presId="urn:microsoft.com/office/officeart/2005/8/layout/vProcess5"/>
    <dgm:cxn modelId="{A61D607A-41EF-4C27-ADB0-F23826753371}" srcId="{777F6721-8156-450F-A102-42ECE196EA0C}" destId="{4AC7370B-8DB0-4A82-8332-43C8D972DA8C}" srcOrd="2" destOrd="0" parTransId="{8FE04816-72D4-4F2E-9349-52A609FDA5A1}" sibTransId="{FB69F153-AB49-45EB-B8C1-D5F93FB52918}"/>
    <dgm:cxn modelId="{07FD323A-B0FC-453E-9E52-DE36D54B10D9}" srcId="{777F6721-8156-450F-A102-42ECE196EA0C}" destId="{9F9BEBDD-CA43-4646-954A-250F7EF55850}" srcOrd="1" destOrd="0" parTransId="{7D85EAEC-7977-471F-A83B-272A674819CD}" sibTransId="{6325543E-8364-4FEC-AE06-BF0A76CDDCEF}"/>
    <dgm:cxn modelId="{48B10ACA-176B-4C9D-89AE-BC08563BE4D5}" srcId="{777F6721-8156-450F-A102-42ECE196EA0C}" destId="{ADA7B1AC-6833-4797-B059-D0A0C8F0385E}" srcOrd="0" destOrd="0" parTransId="{4E3F9F9C-C496-483E-B03D-D65F93EC50F6}" sibTransId="{77F43A33-278F-4861-B110-1DDE0B5AEFA3}"/>
    <dgm:cxn modelId="{260A4C2C-2E68-4E48-8DC9-5E5F45B99D15}" type="presOf" srcId="{9F9BEBDD-CA43-4646-954A-250F7EF55850}" destId="{378DE3F8-10BF-4DEB-B869-2D70DB71C1E3}" srcOrd="1" destOrd="0" presId="urn:microsoft.com/office/officeart/2005/8/layout/vProcess5"/>
    <dgm:cxn modelId="{AFA3D344-53EC-400E-BA55-15D7BFBB776F}" type="presOf" srcId="{77F43A33-278F-4861-B110-1DDE0B5AEFA3}" destId="{3113ED53-BEAF-4303-A20B-C6D083BFBC44}" srcOrd="0" destOrd="0" presId="urn:microsoft.com/office/officeart/2005/8/layout/vProcess5"/>
    <dgm:cxn modelId="{746FF0FB-E98F-41F8-BADA-E16077B474B5}" type="presOf" srcId="{4AC7370B-8DB0-4A82-8332-43C8D972DA8C}" destId="{4608B626-4BB3-47DC-B6D8-D80823F109A9}" srcOrd="1" destOrd="0" presId="urn:microsoft.com/office/officeart/2005/8/layout/vProcess5"/>
    <dgm:cxn modelId="{E6B51F27-2D6F-4B29-94C7-AD04E09A3D62}" srcId="{777F6721-8156-450F-A102-42ECE196EA0C}" destId="{AA8D6D55-5C23-40CF-A57D-DB3D48866EE6}" srcOrd="4" destOrd="0" parTransId="{929186D5-4E56-4E8D-AC1B-692505E6BE55}" sibTransId="{5026706D-1E93-4121-AF8D-22BFA83BE04E}"/>
    <dgm:cxn modelId="{7B0F0791-FB06-4A7E-9823-BB7B5966F7FF}" srcId="{777F6721-8156-450F-A102-42ECE196EA0C}" destId="{F61BEBA6-DCA6-4D22-9FAA-AC71BD6A0E12}" srcOrd="3" destOrd="0" parTransId="{6244C13B-8216-48CB-AB4C-54CDBD987628}" sibTransId="{15C3FCE1-BEAC-444C-A5B7-4EFC1EA60922}"/>
    <dgm:cxn modelId="{5B7DAB25-CB91-42A4-8EA5-84E3EB6A2430}" type="presOf" srcId="{9F9BEBDD-CA43-4646-954A-250F7EF55850}" destId="{D22BA55C-184F-4F40-857B-ABB78DD9ECD5}" srcOrd="0" destOrd="0" presId="urn:microsoft.com/office/officeart/2005/8/layout/vProcess5"/>
    <dgm:cxn modelId="{38A0EC5E-CDE8-4D72-8C2F-17E9502F024C}" type="presOf" srcId="{AA8D6D55-5C23-40CF-A57D-DB3D48866EE6}" destId="{94107D14-310B-4D57-B574-6DD92748926C}" srcOrd="1" destOrd="0" presId="urn:microsoft.com/office/officeart/2005/8/layout/vProcess5"/>
    <dgm:cxn modelId="{D8C68D81-BE66-4902-A6A6-ACC32EB2970A}" type="presOf" srcId="{15C3FCE1-BEAC-444C-A5B7-4EFC1EA60922}" destId="{2EB92215-E9A2-4BE8-8C53-82F8479F3501}" srcOrd="0" destOrd="0" presId="urn:microsoft.com/office/officeart/2005/8/layout/vProcess5"/>
    <dgm:cxn modelId="{4005DA0C-A850-46CE-9827-6108CC8A06FC}" type="presOf" srcId="{F61BEBA6-DCA6-4D22-9FAA-AC71BD6A0E12}" destId="{6B693B19-3A3C-43EE-B619-2623D33BDE12}" srcOrd="0" destOrd="0" presId="urn:microsoft.com/office/officeart/2005/8/layout/vProcess5"/>
    <dgm:cxn modelId="{CB536238-1E20-4B2C-8984-051FB5DEAA3B}" type="presOf" srcId="{ADA7B1AC-6833-4797-B059-D0A0C8F0385E}" destId="{1EFAF9AA-2EDE-4F0B-9CB2-E55ECCA32C23}" srcOrd="0" destOrd="0" presId="urn:microsoft.com/office/officeart/2005/8/layout/vProcess5"/>
    <dgm:cxn modelId="{2EABB21B-EB03-4284-87C9-DCFE6D3A8BF6}" type="presOf" srcId="{FB69F153-AB49-45EB-B8C1-D5F93FB52918}" destId="{1C2A6B05-E836-47FC-8363-EA8218AC7D83}" srcOrd="0" destOrd="0" presId="urn:microsoft.com/office/officeart/2005/8/layout/vProcess5"/>
    <dgm:cxn modelId="{4B036E9B-987C-4414-BBAE-5DD388A2BB32}" type="presOf" srcId="{777F6721-8156-450F-A102-42ECE196EA0C}" destId="{C771297B-370C-4B84-8C77-C23469B8C508}" srcOrd="0" destOrd="0" presId="urn:microsoft.com/office/officeart/2005/8/layout/vProcess5"/>
    <dgm:cxn modelId="{032A1C22-1C9C-4FA1-99CD-101100085C80}" type="presOf" srcId="{6325543E-8364-4FEC-AE06-BF0A76CDDCEF}" destId="{3555C60F-9D1B-4E03-84CB-CFC0FC178E60}" srcOrd="0" destOrd="0" presId="urn:microsoft.com/office/officeart/2005/8/layout/vProcess5"/>
    <dgm:cxn modelId="{39223F60-1500-4787-9875-92CAB1D3FB95}" type="presOf" srcId="{AA8D6D55-5C23-40CF-A57D-DB3D48866EE6}" destId="{6C186E3B-C3B8-48DF-BC63-DE0A668059DA}" srcOrd="0" destOrd="0" presId="urn:microsoft.com/office/officeart/2005/8/layout/vProcess5"/>
    <dgm:cxn modelId="{8F7C53CF-9977-4B37-99FD-E04491D60B10}" type="presOf" srcId="{F61BEBA6-DCA6-4D22-9FAA-AC71BD6A0E12}" destId="{BDF2A407-E922-4428-8837-A462B93E60B3}" srcOrd="1" destOrd="0" presId="urn:microsoft.com/office/officeart/2005/8/layout/vProcess5"/>
    <dgm:cxn modelId="{58FB7526-D9E3-4C9D-B567-4F5FD59665CA}" type="presParOf" srcId="{C771297B-370C-4B84-8C77-C23469B8C508}" destId="{4B7CC562-9449-49FA-AD7B-119043C4CECA}" srcOrd="0" destOrd="0" presId="urn:microsoft.com/office/officeart/2005/8/layout/vProcess5"/>
    <dgm:cxn modelId="{BB88CCAC-3627-463E-8A58-45D01BD12D93}" type="presParOf" srcId="{C771297B-370C-4B84-8C77-C23469B8C508}" destId="{1EFAF9AA-2EDE-4F0B-9CB2-E55ECCA32C23}" srcOrd="1" destOrd="0" presId="urn:microsoft.com/office/officeart/2005/8/layout/vProcess5"/>
    <dgm:cxn modelId="{AEBB0C21-D91D-47F3-BB18-D50E9BB2E7A0}" type="presParOf" srcId="{C771297B-370C-4B84-8C77-C23469B8C508}" destId="{D22BA55C-184F-4F40-857B-ABB78DD9ECD5}" srcOrd="2" destOrd="0" presId="urn:microsoft.com/office/officeart/2005/8/layout/vProcess5"/>
    <dgm:cxn modelId="{AAFD095A-A1FE-44A3-A6BE-424F30A30D3C}" type="presParOf" srcId="{C771297B-370C-4B84-8C77-C23469B8C508}" destId="{13F7AF0C-13B9-4F89-BE67-858E8AF8CCC0}" srcOrd="3" destOrd="0" presId="urn:microsoft.com/office/officeart/2005/8/layout/vProcess5"/>
    <dgm:cxn modelId="{3E555A2E-BB8B-4045-A2D7-2349ABF69F4C}" type="presParOf" srcId="{C771297B-370C-4B84-8C77-C23469B8C508}" destId="{6B693B19-3A3C-43EE-B619-2623D33BDE12}" srcOrd="4" destOrd="0" presId="urn:microsoft.com/office/officeart/2005/8/layout/vProcess5"/>
    <dgm:cxn modelId="{7102167A-3877-4D85-83E9-E92AA645E828}" type="presParOf" srcId="{C771297B-370C-4B84-8C77-C23469B8C508}" destId="{6C186E3B-C3B8-48DF-BC63-DE0A668059DA}" srcOrd="5" destOrd="0" presId="urn:microsoft.com/office/officeart/2005/8/layout/vProcess5"/>
    <dgm:cxn modelId="{141EA055-C4C5-4987-8364-E280F3386124}" type="presParOf" srcId="{C771297B-370C-4B84-8C77-C23469B8C508}" destId="{3113ED53-BEAF-4303-A20B-C6D083BFBC44}" srcOrd="6" destOrd="0" presId="urn:microsoft.com/office/officeart/2005/8/layout/vProcess5"/>
    <dgm:cxn modelId="{C4B895A9-837B-4C2A-A8C1-6A5DF2343800}" type="presParOf" srcId="{C771297B-370C-4B84-8C77-C23469B8C508}" destId="{3555C60F-9D1B-4E03-84CB-CFC0FC178E60}" srcOrd="7" destOrd="0" presId="urn:microsoft.com/office/officeart/2005/8/layout/vProcess5"/>
    <dgm:cxn modelId="{71FBBB92-3324-4A2E-A032-4C951981F683}" type="presParOf" srcId="{C771297B-370C-4B84-8C77-C23469B8C508}" destId="{1C2A6B05-E836-47FC-8363-EA8218AC7D83}" srcOrd="8" destOrd="0" presId="urn:microsoft.com/office/officeart/2005/8/layout/vProcess5"/>
    <dgm:cxn modelId="{39C7E5AF-2BD4-4BF5-B6A8-58913045AD99}" type="presParOf" srcId="{C771297B-370C-4B84-8C77-C23469B8C508}" destId="{2EB92215-E9A2-4BE8-8C53-82F8479F3501}" srcOrd="9" destOrd="0" presId="urn:microsoft.com/office/officeart/2005/8/layout/vProcess5"/>
    <dgm:cxn modelId="{C28F6429-EADA-40D7-81C5-FF2A3F748505}" type="presParOf" srcId="{C771297B-370C-4B84-8C77-C23469B8C508}" destId="{E8272207-FDB6-4F35-A82E-F6430D956078}" srcOrd="10" destOrd="0" presId="urn:microsoft.com/office/officeart/2005/8/layout/vProcess5"/>
    <dgm:cxn modelId="{115A40B4-29EF-4952-B56B-B6AA182D6178}" type="presParOf" srcId="{C771297B-370C-4B84-8C77-C23469B8C508}" destId="{378DE3F8-10BF-4DEB-B869-2D70DB71C1E3}" srcOrd="11" destOrd="0" presId="urn:microsoft.com/office/officeart/2005/8/layout/vProcess5"/>
    <dgm:cxn modelId="{0397F441-E907-4C66-8F43-01ABFFA95378}" type="presParOf" srcId="{C771297B-370C-4B84-8C77-C23469B8C508}" destId="{4608B626-4BB3-47DC-B6D8-D80823F109A9}" srcOrd="12" destOrd="0" presId="urn:microsoft.com/office/officeart/2005/8/layout/vProcess5"/>
    <dgm:cxn modelId="{A8A9AE3F-CB1B-48E0-B6F0-92FB6F5E978E}" type="presParOf" srcId="{C771297B-370C-4B84-8C77-C23469B8C508}" destId="{BDF2A407-E922-4428-8837-A462B93E60B3}" srcOrd="13" destOrd="0" presId="urn:microsoft.com/office/officeart/2005/8/layout/vProcess5"/>
    <dgm:cxn modelId="{4A8F7B09-EE5C-446F-B068-4AE92D9898BC}" type="presParOf" srcId="{C771297B-370C-4B84-8C77-C23469B8C508}" destId="{94107D14-310B-4D57-B574-6DD927489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8DD25-04AF-4D25-8645-1896FBEF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D2FE5-E362-446E-AD65-43783F67A05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C0F8288-E9AC-468A-8B19-FFDD9E96DE1B}" type="parTrans" cxnId="{7BADAE08-9A91-487E-B946-BBDADB9D61DE}">
      <dgm:prSet/>
      <dgm:spPr/>
      <dgm:t>
        <a:bodyPr/>
        <a:lstStyle/>
        <a:p>
          <a:endParaRPr lang="en-US"/>
        </a:p>
      </dgm:t>
    </dgm:pt>
    <dgm:pt modelId="{49E12723-2DD8-4484-9642-57224614A490}" type="sibTrans" cxnId="{7BADAE08-9A91-487E-B946-BBDADB9D61DE}">
      <dgm:prSet/>
      <dgm:spPr/>
      <dgm:t>
        <a:bodyPr/>
        <a:lstStyle/>
        <a:p>
          <a:endParaRPr lang="en-US"/>
        </a:p>
      </dgm:t>
    </dgm:pt>
    <dgm:pt modelId="{20F8AF51-B3FF-4A53-9C64-B352D740ABD1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60ABFAC8-86C7-41BF-AAB0-3A74650A0645}" type="parTrans" cxnId="{5268F197-87C8-488A-93D8-B4C6E8E8083B}">
      <dgm:prSet/>
      <dgm:spPr/>
      <dgm:t>
        <a:bodyPr/>
        <a:lstStyle/>
        <a:p>
          <a:endParaRPr lang="en-US"/>
        </a:p>
      </dgm:t>
    </dgm:pt>
    <dgm:pt modelId="{811A5383-F261-445C-8456-815D6487E4B6}" type="sibTrans" cxnId="{5268F197-87C8-488A-93D8-B4C6E8E8083B}">
      <dgm:prSet/>
      <dgm:spPr/>
      <dgm:t>
        <a:bodyPr/>
        <a:lstStyle/>
        <a:p>
          <a:endParaRPr lang="en-US"/>
        </a:p>
      </dgm:t>
    </dgm:pt>
    <dgm:pt modelId="{5C2C063C-3996-4A59-B2D2-567CE74A379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16B49B-F014-4B74-BE8E-A997F312245D}" type="parTrans" cxnId="{5FB70ED7-9169-4AC7-841A-13F8B40E810A}">
      <dgm:prSet/>
      <dgm:spPr/>
      <dgm:t>
        <a:bodyPr/>
        <a:lstStyle/>
        <a:p>
          <a:endParaRPr lang="en-US"/>
        </a:p>
      </dgm:t>
    </dgm:pt>
    <dgm:pt modelId="{1A390D2E-9FA3-4183-9F76-5E823542FB68}" type="sibTrans" cxnId="{5FB70ED7-9169-4AC7-841A-13F8B40E810A}">
      <dgm:prSet/>
      <dgm:spPr/>
      <dgm:t>
        <a:bodyPr/>
        <a:lstStyle/>
        <a:p>
          <a:endParaRPr lang="en-US"/>
        </a:p>
      </dgm:t>
    </dgm:pt>
    <dgm:pt modelId="{AD08A22F-0498-40D1-B579-34838E726F18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D514C8-75B2-48FA-A3F6-2BAB4AD97C96}" type="parTrans" cxnId="{51C8C0DB-E4E6-4D87-9634-20C4D47478BD}">
      <dgm:prSet/>
      <dgm:spPr/>
      <dgm:t>
        <a:bodyPr/>
        <a:lstStyle/>
        <a:p>
          <a:endParaRPr lang="en-US"/>
        </a:p>
      </dgm:t>
    </dgm:pt>
    <dgm:pt modelId="{F7E1B4DB-A430-4B88-85CA-4739394CEEE8}" type="sibTrans" cxnId="{51C8C0DB-E4E6-4D87-9634-20C4D47478BD}">
      <dgm:prSet/>
      <dgm:spPr/>
      <dgm:t>
        <a:bodyPr/>
        <a:lstStyle/>
        <a:p>
          <a:endParaRPr lang="en-US"/>
        </a:p>
      </dgm:t>
    </dgm:pt>
    <dgm:pt modelId="{0FB714AE-2F4C-4316-AEC3-3FA54D00D8BB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FBB43E2E-F73B-49DD-9DEA-D1E1B677837F}" type="parTrans" cxnId="{F5C6B827-B1BB-4128-9D07-4658C1CD6161}">
      <dgm:prSet/>
      <dgm:spPr/>
      <dgm:t>
        <a:bodyPr/>
        <a:lstStyle/>
        <a:p>
          <a:endParaRPr lang="en-US"/>
        </a:p>
      </dgm:t>
    </dgm:pt>
    <dgm:pt modelId="{1A66D3D4-520F-475E-9CF8-0E20AD991961}" type="sibTrans" cxnId="{F5C6B827-B1BB-4128-9D07-4658C1CD6161}">
      <dgm:prSet/>
      <dgm:spPr/>
      <dgm:t>
        <a:bodyPr/>
        <a:lstStyle/>
        <a:p>
          <a:endParaRPr lang="en-US"/>
        </a:p>
      </dgm:t>
    </dgm:pt>
    <dgm:pt modelId="{89A7A2B8-53C1-456D-9C17-717FF5A4EEB8}" type="pres">
      <dgm:prSet presAssocID="{1418DD25-04AF-4D25-8645-1896FBEF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9F5A391-B583-42C1-AAB1-519A8C3DA9EE}" type="pres">
      <dgm:prSet presAssocID="{748D2FE5-E362-446E-AD65-43783F67A05F}" presName="thickLine" presStyleLbl="alignNode1" presStyleIdx="0" presStyleCnt="5"/>
      <dgm:spPr/>
    </dgm:pt>
    <dgm:pt modelId="{6A544CE8-593D-4B8C-973A-D1429D8432D8}" type="pres">
      <dgm:prSet presAssocID="{748D2FE5-E362-446E-AD65-43783F67A05F}" presName="horz1" presStyleCnt="0"/>
      <dgm:spPr/>
    </dgm:pt>
    <dgm:pt modelId="{8AE5CE16-7905-4EF4-87C1-F5167A884BD5}" type="pres">
      <dgm:prSet presAssocID="{748D2FE5-E362-446E-AD65-43783F67A05F}" presName="tx1" presStyleLbl="revTx" presStyleIdx="0" presStyleCnt="5"/>
      <dgm:spPr/>
      <dgm:t>
        <a:bodyPr/>
        <a:lstStyle/>
        <a:p>
          <a:endParaRPr lang="en-GB"/>
        </a:p>
      </dgm:t>
    </dgm:pt>
    <dgm:pt modelId="{38E05A1E-2ED3-47B0-8DA2-379433F0A8C8}" type="pres">
      <dgm:prSet presAssocID="{748D2FE5-E362-446E-AD65-43783F67A05F}" presName="vert1" presStyleCnt="0"/>
      <dgm:spPr/>
    </dgm:pt>
    <dgm:pt modelId="{8F2647A9-D049-4705-95CE-D9B0F29A5E10}" type="pres">
      <dgm:prSet presAssocID="{20F8AF51-B3FF-4A53-9C64-B352D740ABD1}" presName="thickLine" presStyleLbl="alignNode1" presStyleIdx="1" presStyleCnt="5"/>
      <dgm:spPr/>
    </dgm:pt>
    <dgm:pt modelId="{63A7B8E7-9F06-4654-942E-627DD5BF7E02}" type="pres">
      <dgm:prSet presAssocID="{20F8AF51-B3FF-4A53-9C64-B352D740ABD1}" presName="horz1" presStyleCnt="0"/>
      <dgm:spPr/>
    </dgm:pt>
    <dgm:pt modelId="{EBDD6BDB-5488-443B-B645-33323852E9F9}" type="pres">
      <dgm:prSet presAssocID="{20F8AF51-B3FF-4A53-9C64-B352D740ABD1}" presName="tx1" presStyleLbl="revTx" presStyleIdx="1" presStyleCnt="5"/>
      <dgm:spPr/>
      <dgm:t>
        <a:bodyPr/>
        <a:lstStyle/>
        <a:p>
          <a:endParaRPr lang="en-GB"/>
        </a:p>
      </dgm:t>
    </dgm:pt>
    <dgm:pt modelId="{1D97A580-5BDF-4AE6-B0DE-93AD33A73920}" type="pres">
      <dgm:prSet presAssocID="{20F8AF51-B3FF-4A53-9C64-B352D740ABD1}" presName="vert1" presStyleCnt="0"/>
      <dgm:spPr/>
    </dgm:pt>
    <dgm:pt modelId="{72049370-95FA-439B-B230-D0C0B7D21828}" type="pres">
      <dgm:prSet presAssocID="{5C2C063C-3996-4A59-B2D2-567CE74A379F}" presName="thickLine" presStyleLbl="alignNode1" presStyleIdx="2" presStyleCnt="5"/>
      <dgm:spPr/>
    </dgm:pt>
    <dgm:pt modelId="{15BFC61A-28FC-400C-ABB2-8A695066EBE5}" type="pres">
      <dgm:prSet presAssocID="{5C2C063C-3996-4A59-B2D2-567CE74A379F}" presName="horz1" presStyleCnt="0"/>
      <dgm:spPr/>
    </dgm:pt>
    <dgm:pt modelId="{A71AE0BF-46AF-4B2A-A6CD-51E73840FB20}" type="pres">
      <dgm:prSet presAssocID="{5C2C063C-3996-4A59-B2D2-567CE74A379F}" presName="tx1" presStyleLbl="revTx" presStyleIdx="2" presStyleCnt="5"/>
      <dgm:spPr/>
      <dgm:t>
        <a:bodyPr/>
        <a:lstStyle/>
        <a:p>
          <a:endParaRPr lang="en-GB"/>
        </a:p>
      </dgm:t>
    </dgm:pt>
    <dgm:pt modelId="{34731769-4D16-4EF6-8221-B41F4D8F42D3}" type="pres">
      <dgm:prSet presAssocID="{5C2C063C-3996-4A59-B2D2-567CE74A379F}" presName="vert1" presStyleCnt="0"/>
      <dgm:spPr/>
    </dgm:pt>
    <dgm:pt modelId="{688857E5-BBEE-4971-9C18-27CC7C58116C}" type="pres">
      <dgm:prSet presAssocID="{AD08A22F-0498-40D1-B579-34838E726F18}" presName="thickLine" presStyleLbl="alignNode1" presStyleIdx="3" presStyleCnt="5"/>
      <dgm:spPr/>
    </dgm:pt>
    <dgm:pt modelId="{65B807E8-32B5-42BF-B03A-0800B8F00357}" type="pres">
      <dgm:prSet presAssocID="{AD08A22F-0498-40D1-B579-34838E726F18}" presName="horz1" presStyleCnt="0"/>
      <dgm:spPr/>
    </dgm:pt>
    <dgm:pt modelId="{BE54DFA5-EC5B-472A-8655-FEC89AB82D90}" type="pres">
      <dgm:prSet presAssocID="{AD08A22F-0498-40D1-B579-34838E726F18}" presName="tx1" presStyleLbl="revTx" presStyleIdx="3" presStyleCnt="5" custScaleY="140652"/>
      <dgm:spPr/>
      <dgm:t>
        <a:bodyPr/>
        <a:lstStyle/>
        <a:p>
          <a:endParaRPr lang="en-GB"/>
        </a:p>
      </dgm:t>
    </dgm:pt>
    <dgm:pt modelId="{88FC8823-7549-41D7-8D12-B64DD9B752B6}" type="pres">
      <dgm:prSet presAssocID="{AD08A22F-0498-40D1-B579-34838E726F18}" presName="vert1" presStyleCnt="0"/>
      <dgm:spPr/>
    </dgm:pt>
    <dgm:pt modelId="{13D3F96E-BEBE-4E40-B3DC-FA8CC9401EE6}" type="pres">
      <dgm:prSet presAssocID="{0FB714AE-2F4C-4316-AEC3-3FA54D00D8BB}" presName="thickLine" presStyleLbl="alignNode1" presStyleIdx="4" presStyleCnt="5"/>
      <dgm:spPr/>
    </dgm:pt>
    <dgm:pt modelId="{8160D81B-711C-480C-B238-FBED5CB512E6}" type="pres">
      <dgm:prSet presAssocID="{0FB714AE-2F4C-4316-AEC3-3FA54D00D8BB}" presName="horz1" presStyleCnt="0"/>
      <dgm:spPr/>
    </dgm:pt>
    <dgm:pt modelId="{5360BCC8-91A1-4E8D-B09D-2D7A595B4730}" type="pres">
      <dgm:prSet presAssocID="{0FB714AE-2F4C-4316-AEC3-3FA54D00D8BB}" presName="tx1" presStyleLbl="revTx" presStyleIdx="4" presStyleCnt="5"/>
      <dgm:spPr/>
      <dgm:t>
        <a:bodyPr/>
        <a:lstStyle/>
        <a:p>
          <a:endParaRPr lang="en-GB"/>
        </a:p>
      </dgm:t>
    </dgm:pt>
    <dgm:pt modelId="{D07EF7F6-68BD-45A8-90FC-FC14F9196D3E}" type="pres">
      <dgm:prSet presAssocID="{0FB714AE-2F4C-4316-AEC3-3FA54D00D8BB}" presName="vert1" presStyleCnt="0"/>
      <dgm:spPr/>
    </dgm:pt>
  </dgm:ptLst>
  <dgm:cxnLst>
    <dgm:cxn modelId="{CA6C3D95-61A8-4D45-813C-AAD633B592BF}" type="presOf" srcId="{AD08A22F-0498-40D1-B579-34838E726F18}" destId="{BE54DFA5-EC5B-472A-8655-FEC89AB82D90}" srcOrd="0" destOrd="0" presId="urn:microsoft.com/office/officeart/2008/layout/LinedList"/>
    <dgm:cxn modelId="{FE931DD9-2991-41A7-BB1A-D4D0D0C58713}" type="presOf" srcId="{1418DD25-04AF-4D25-8645-1896FBEFE2DC}" destId="{89A7A2B8-53C1-456D-9C17-717FF5A4EEB8}" srcOrd="0" destOrd="0" presId="urn:microsoft.com/office/officeart/2008/layout/LinedList"/>
    <dgm:cxn modelId="{C396CB28-FEAA-4CE1-AE88-933F97C9EE39}" type="presOf" srcId="{748D2FE5-E362-446E-AD65-43783F67A05F}" destId="{8AE5CE16-7905-4EF4-87C1-F5167A884BD5}" srcOrd="0" destOrd="0" presId="urn:microsoft.com/office/officeart/2008/layout/LinedList"/>
    <dgm:cxn modelId="{F5C6B827-B1BB-4128-9D07-4658C1CD6161}" srcId="{1418DD25-04AF-4D25-8645-1896FBEFE2DC}" destId="{0FB714AE-2F4C-4316-AEC3-3FA54D00D8BB}" srcOrd="4" destOrd="0" parTransId="{FBB43E2E-F73B-49DD-9DEA-D1E1B677837F}" sibTransId="{1A66D3D4-520F-475E-9CF8-0E20AD991961}"/>
    <dgm:cxn modelId="{7BADAE08-9A91-487E-B946-BBDADB9D61DE}" srcId="{1418DD25-04AF-4D25-8645-1896FBEFE2DC}" destId="{748D2FE5-E362-446E-AD65-43783F67A05F}" srcOrd="0" destOrd="0" parTransId="{8C0F8288-E9AC-468A-8B19-FFDD9E96DE1B}" sibTransId="{49E12723-2DD8-4484-9642-57224614A490}"/>
    <dgm:cxn modelId="{617FD599-24C0-4ACF-8E73-E47DD5E7CD2B}" type="presOf" srcId="{5C2C063C-3996-4A59-B2D2-567CE74A379F}" destId="{A71AE0BF-46AF-4B2A-A6CD-51E73840FB20}" srcOrd="0" destOrd="0" presId="urn:microsoft.com/office/officeart/2008/layout/LinedList"/>
    <dgm:cxn modelId="{81D9B6CD-D2D3-4D5D-BE6B-B4E0870AC632}" type="presOf" srcId="{20F8AF51-B3FF-4A53-9C64-B352D740ABD1}" destId="{EBDD6BDB-5488-443B-B645-33323852E9F9}" srcOrd="0" destOrd="0" presId="urn:microsoft.com/office/officeart/2008/layout/LinedList"/>
    <dgm:cxn modelId="{7FEB0012-3DB9-4A56-AE4B-1F00581FCA35}" type="presOf" srcId="{0FB714AE-2F4C-4316-AEC3-3FA54D00D8BB}" destId="{5360BCC8-91A1-4E8D-B09D-2D7A595B4730}" srcOrd="0" destOrd="0" presId="urn:microsoft.com/office/officeart/2008/layout/LinedList"/>
    <dgm:cxn modelId="{5FB70ED7-9169-4AC7-841A-13F8B40E810A}" srcId="{1418DD25-04AF-4D25-8645-1896FBEFE2DC}" destId="{5C2C063C-3996-4A59-B2D2-567CE74A379F}" srcOrd="2" destOrd="0" parTransId="{0A16B49B-F014-4B74-BE8E-A997F312245D}" sibTransId="{1A390D2E-9FA3-4183-9F76-5E823542FB68}"/>
    <dgm:cxn modelId="{51C8C0DB-E4E6-4D87-9634-20C4D47478BD}" srcId="{1418DD25-04AF-4D25-8645-1896FBEFE2DC}" destId="{AD08A22F-0498-40D1-B579-34838E726F18}" srcOrd="3" destOrd="0" parTransId="{29D514C8-75B2-48FA-A3F6-2BAB4AD97C96}" sibTransId="{F7E1B4DB-A430-4B88-85CA-4739394CEEE8}"/>
    <dgm:cxn modelId="{5268F197-87C8-488A-93D8-B4C6E8E8083B}" srcId="{1418DD25-04AF-4D25-8645-1896FBEFE2DC}" destId="{20F8AF51-B3FF-4A53-9C64-B352D740ABD1}" srcOrd="1" destOrd="0" parTransId="{60ABFAC8-86C7-41BF-AAB0-3A74650A0645}" sibTransId="{811A5383-F261-445C-8456-815D6487E4B6}"/>
    <dgm:cxn modelId="{458CCD31-E5E6-4620-AD83-9710EAE3B272}" type="presParOf" srcId="{89A7A2B8-53C1-456D-9C17-717FF5A4EEB8}" destId="{29F5A391-B583-42C1-AAB1-519A8C3DA9EE}" srcOrd="0" destOrd="0" presId="urn:microsoft.com/office/officeart/2008/layout/LinedList"/>
    <dgm:cxn modelId="{30AC0ABD-ED30-4ED3-A17F-8F4ED757D03F}" type="presParOf" srcId="{89A7A2B8-53C1-456D-9C17-717FF5A4EEB8}" destId="{6A544CE8-593D-4B8C-973A-D1429D8432D8}" srcOrd="1" destOrd="0" presId="urn:microsoft.com/office/officeart/2008/layout/LinedList"/>
    <dgm:cxn modelId="{EB0456A7-0B46-4F0F-ACF8-40E560C4D2D3}" type="presParOf" srcId="{6A544CE8-593D-4B8C-973A-D1429D8432D8}" destId="{8AE5CE16-7905-4EF4-87C1-F5167A884BD5}" srcOrd="0" destOrd="0" presId="urn:microsoft.com/office/officeart/2008/layout/LinedList"/>
    <dgm:cxn modelId="{21A1919C-ABA8-4438-B135-538DB78E508A}" type="presParOf" srcId="{6A544CE8-593D-4B8C-973A-D1429D8432D8}" destId="{38E05A1E-2ED3-47B0-8DA2-379433F0A8C8}" srcOrd="1" destOrd="0" presId="urn:microsoft.com/office/officeart/2008/layout/LinedList"/>
    <dgm:cxn modelId="{B4704880-9F80-4272-9611-4B1A3F8FE91C}" type="presParOf" srcId="{89A7A2B8-53C1-456D-9C17-717FF5A4EEB8}" destId="{8F2647A9-D049-4705-95CE-D9B0F29A5E10}" srcOrd="2" destOrd="0" presId="urn:microsoft.com/office/officeart/2008/layout/LinedList"/>
    <dgm:cxn modelId="{80E935B5-7ED5-418A-9776-ED4479981B82}" type="presParOf" srcId="{89A7A2B8-53C1-456D-9C17-717FF5A4EEB8}" destId="{63A7B8E7-9F06-4654-942E-627DD5BF7E02}" srcOrd="3" destOrd="0" presId="urn:microsoft.com/office/officeart/2008/layout/LinedList"/>
    <dgm:cxn modelId="{DAA969D7-A0E0-4CE4-8D36-5CE66899C084}" type="presParOf" srcId="{63A7B8E7-9F06-4654-942E-627DD5BF7E02}" destId="{EBDD6BDB-5488-443B-B645-33323852E9F9}" srcOrd="0" destOrd="0" presId="urn:microsoft.com/office/officeart/2008/layout/LinedList"/>
    <dgm:cxn modelId="{E562CBC5-FF68-4827-9B5F-C3F23FCA2D3D}" type="presParOf" srcId="{63A7B8E7-9F06-4654-942E-627DD5BF7E02}" destId="{1D97A580-5BDF-4AE6-B0DE-93AD33A73920}" srcOrd="1" destOrd="0" presId="urn:microsoft.com/office/officeart/2008/layout/LinedList"/>
    <dgm:cxn modelId="{44140B51-C618-456E-AC9B-AB9D83AC76DD}" type="presParOf" srcId="{89A7A2B8-53C1-456D-9C17-717FF5A4EEB8}" destId="{72049370-95FA-439B-B230-D0C0B7D21828}" srcOrd="4" destOrd="0" presId="urn:microsoft.com/office/officeart/2008/layout/LinedList"/>
    <dgm:cxn modelId="{12E3D3CD-D12C-4AF5-AA7C-8881FB10985B}" type="presParOf" srcId="{89A7A2B8-53C1-456D-9C17-717FF5A4EEB8}" destId="{15BFC61A-28FC-400C-ABB2-8A695066EBE5}" srcOrd="5" destOrd="0" presId="urn:microsoft.com/office/officeart/2008/layout/LinedList"/>
    <dgm:cxn modelId="{D0187F14-3D15-476B-8094-121FF6075D7A}" type="presParOf" srcId="{15BFC61A-28FC-400C-ABB2-8A695066EBE5}" destId="{A71AE0BF-46AF-4B2A-A6CD-51E73840FB20}" srcOrd="0" destOrd="0" presId="urn:microsoft.com/office/officeart/2008/layout/LinedList"/>
    <dgm:cxn modelId="{E467F734-960F-4079-8982-6B643BC0071C}" type="presParOf" srcId="{15BFC61A-28FC-400C-ABB2-8A695066EBE5}" destId="{34731769-4D16-4EF6-8221-B41F4D8F42D3}" srcOrd="1" destOrd="0" presId="urn:microsoft.com/office/officeart/2008/layout/LinedList"/>
    <dgm:cxn modelId="{3D2E476C-D477-4919-BEBE-BF79A5373369}" type="presParOf" srcId="{89A7A2B8-53C1-456D-9C17-717FF5A4EEB8}" destId="{688857E5-BBEE-4971-9C18-27CC7C58116C}" srcOrd="6" destOrd="0" presId="urn:microsoft.com/office/officeart/2008/layout/LinedList"/>
    <dgm:cxn modelId="{A26C4EB0-E61D-469B-9D08-4EFFA3AB7715}" type="presParOf" srcId="{89A7A2B8-53C1-456D-9C17-717FF5A4EEB8}" destId="{65B807E8-32B5-42BF-B03A-0800B8F00357}" srcOrd="7" destOrd="0" presId="urn:microsoft.com/office/officeart/2008/layout/LinedList"/>
    <dgm:cxn modelId="{18ECA82D-5971-4DC8-9F20-815F754C6288}" type="presParOf" srcId="{65B807E8-32B5-42BF-B03A-0800B8F00357}" destId="{BE54DFA5-EC5B-472A-8655-FEC89AB82D90}" srcOrd="0" destOrd="0" presId="urn:microsoft.com/office/officeart/2008/layout/LinedList"/>
    <dgm:cxn modelId="{A0E710B0-52F9-48C4-8007-0F582E9AA495}" type="presParOf" srcId="{65B807E8-32B5-42BF-B03A-0800B8F00357}" destId="{88FC8823-7549-41D7-8D12-B64DD9B752B6}" srcOrd="1" destOrd="0" presId="urn:microsoft.com/office/officeart/2008/layout/LinedList"/>
    <dgm:cxn modelId="{83DDBE53-F476-478C-AE9F-FBDAEE8D0EF6}" type="presParOf" srcId="{89A7A2B8-53C1-456D-9C17-717FF5A4EEB8}" destId="{13D3F96E-BEBE-4E40-B3DC-FA8CC9401EE6}" srcOrd="8" destOrd="0" presId="urn:microsoft.com/office/officeart/2008/layout/LinedList"/>
    <dgm:cxn modelId="{0C3BD00D-444D-480D-AAF6-60DEA172B7FF}" type="presParOf" srcId="{89A7A2B8-53C1-456D-9C17-717FF5A4EEB8}" destId="{8160D81B-711C-480C-B238-FBED5CB512E6}" srcOrd="9" destOrd="0" presId="urn:microsoft.com/office/officeart/2008/layout/LinedList"/>
    <dgm:cxn modelId="{BB9846BA-099C-4C9A-95CF-185805F27176}" type="presParOf" srcId="{8160D81B-711C-480C-B238-FBED5CB512E6}" destId="{5360BCC8-91A1-4E8D-B09D-2D7A595B4730}" srcOrd="0" destOrd="0" presId="urn:microsoft.com/office/officeart/2008/layout/LinedList"/>
    <dgm:cxn modelId="{E17B3F77-AF19-454A-9308-15ECF619214A}" type="presParOf" srcId="{8160D81B-711C-480C-B238-FBED5CB512E6}" destId="{D07EF7F6-68BD-45A8-90FC-FC14F9196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DB12-8564-4CCE-A0CB-CC8C7A2D2264}">
      <dsp:nvSpPr>
        <dsp:cNvPr id="0" name=""/>
        <dsp:cNvSpPr/>
      </dsp:nvSpPr>
      <dsp:spPr>
        <a:xfrm>
          <a:off x="1004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3F4AC-61B6-4C20-87E0-B5A63713A4A7}">
      <dsp:nvSpPr>
        <dsp:cNvPr id="0" name=""/>
        <dsp:cNvSpPr/>
      </dsp:nvSpPr>
      <dsp:spPr>
        <a:xfrm>
          <a:off x="392794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374" y="1326700"/>
        <a:ext cx="3394950" cy="2107920"/>
      </dsp:txXfrm>
    </dsp:sp>
    <dsp:sp modelId="{0D91F2DB-0A46-42EB-BBE9-7C46F87F0CFB}">
      <dsp:nvSpPr>
        <dsp:cNvPr id="0" name=""/>
        <dsp:cNvSpPr/>
      </dsp:nvSpPr>
      <dsp:spPr>
        <a:xfrm>
          <a:off x="4310695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167F7-3CF8-43B9-8E0A-D19BC676AFBA}">
      <dsp:nvSpPr>
        <dsp:cNvPr id="0" name=""/>
        <dsp:cNvSpPr/>
      </dsp:nvSpPr>
      <dsp:spPr>
        <a:xfrm>
          <a:off x="4702485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68065" y="1326700"/>
        <a:ext cx="3394950" cy="21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BE31-3C95-4FAB-AF56-D57EC766B4FB}">
      <dsp:nvSpPr>
        <dsp:cNvPr id="0" name=""/>
        <dsp:cNvSpPr/>
      </dsp:nvSpPr>
      <dsp:spPr>
        <a:xfrm>
          <a:off x="0" y="53356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45A9-A8B3-4C8A-9A52-5EEDA734012E}">
      <dsp:nvSpPr>
        <dsp:cNvPr id="0" name=""/>
        <dsp:cNvSpPr/>
      </dsp:nvSpPr>
      <dsp:spPr>
        <a:xfrm>
          <a:off x="3320" y="0"/>
          <a:ext cx="1075326" cy="10753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BCE2-AA58-4BB0-AC8C-E732DC8BB447}">
      <dsp:nvSpPr>
        <dsp:cNvPr id="0" name=""/>
        <dsp:cNvSpPr/>
      </dsp:nvSpPr>
      <dsp:spPr>
        <a:xfrm>
          <a:off x="1030723" y="105679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030723" y="105679"/>
        <a:ext cx="7211757" cy="879528"/>
      </dsp:txXfrm>
    </dsp:sp>
    <dsp:sp modelId="{F9D71B7A-F23A-47AC-B7F2-5E0EF5494948}">
      <dsp:nvSpPr>
        <dsp:cNvPr id="0" name=""/>
        <dsp:cNvSpPr/>
      </dsp:nvSpPr>
      <dsp:spPr>
        <a:xfrm>
          <a:off x="2602" y="1350242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61A1-3A0E-4A0A-8716-47CFE6933324}">
      <dsp:nvSpPr>
        <dsp:cNvPr id="0" name=""/>
        <dsp:cNvSpPr/>
      </dsp:nvSpPr>
      <dsp:spPr>
        <a:xfrm>
          <a:off x="-14867" y="1343924"/>
          <a:ext cx="1050795" cy="79766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5A83-DD91-4134-B432-8A4C7E34BBB0}">
      <dsp:nvSpPr>
        <dsp:cNvPr id="0" name=""/>
        <dsp:cNvSpPr/>
      </dsp:nvSpPr>
      <dsp:spPr>
        <a:xfrm>
          <a:off x="1018457" y="1302994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018457" y="1302994"/>
        <a:ext cx="7211757" cy="879528"/>
      </dsp:txXfrm>
    </dsp:sp>
    <dsp:sp modelId="{8D54DE18-D232-4D42-A7BD-93AC6BFE4309}">
      <dsp:nvSpPr>
        <dsp:cNvPr id="0" name=""/>
        <dsp:cNvSpPr/>
      </dsp:nvSpPr>
      <dsp:spPr>
        <a:xfrm>
          <a:off x="-14867" y="2402404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CA83-84ED-4D46-98AD-B9A8D56C218A}">
      <dsp:nvSpPr>
        <dsp:cNvPr id="0" name=""/>
        <dsp:cNvSpPr/>
      </dsp:nvSpPr>
      <dsp:spPr>
        <a:xfrm>
          <a:off x="57141" y="2462623"/>
          <a:ext cx="871836" cy="75909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E628-A3DC-4453-894B-FC507E4A8B17}">
      <dsp:nvSpPr>
        <dsp:cNvPr id="0" name=""/>
        <dsp:cNvSpPr/>
      </dsp:nvSpPr>
      <dsp:spPr>
        <a:xfrm>
          <a:off x="1000987" y="2402404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00987" y="2402404"/>
        <a:ext cx="7211757" cy="879528"/>
      </dsp:txXfrm>
    </dsp:sp>
    <dsp:sp modelId="{31691C4D-586A-4626-BEDA-974C53A9CCB2}">
      <dsp:nvSpPr>
        <dsp:cNvPr id="0" name=""/>
        <dsp:cNvSpPr/>
      </dsp:nvSpPr>
      <dsp:spPr>
        <a:xfrm>
          <a:off x="-14867" y="3501815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D83-BC23-4D3E-B4DF-D6EDB7299D24}">
      <dsp:nvSpPr>
        <dsp:cNvPr id="0" name=""/>
        <dsp:cNvSpPr/>
      </dsp:nvSpPr>
      <dsp:spPr>
        <a:xfrm>
          <a:off x="111678" y="3664727"/>
          <a:ext cx="762762" cy="55370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344-178E-40D8-BB6D-294530D9C4DC}">
      <dsp:nvSpPr>
        <dsp:cNvPr id="0" name=""/>
        <dsp:cNvSpPr/>
      </dsp:nvSpPr>
      <dsp:spPr>
        <a:xfrm>
          <a:off x="1000987" y="3501815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000987" y="3501815"/>
        <a:ext cx="7211757" cy="879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BA4A-6E7D-4572-BFDD-56EB499FF6D5}">
      <dsp:nvSpPr>
        <dsp:cNvPr id="0" name=""/>
        <dsp:cNvSpPr/>
      </dsp:nvSpPr>
      <dsp:spPr>
        <a:xfrm>
          <a:off x="0" y="1936"/>
          <a:ext cx="4690864" cy="155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Look at performance information online</a:t>
          </a:r>
          <a:endParaRPr lang="en-US" sz="2800" kern="1200" dirty="0">
            <a:latin typeface="+mj-lt"/>
          </a:endParaRPr>
        </a:p>
      </dsp:txBody>
      <dsp:txXfrm>
        <a:off x="75966" y="77902"/>
        <a:ext cx="4538932" cy="1404229"/>
      </dsp:txXfrm>
    </dsp:sp>
    <dsp:sp modelId="{C865F34C-6F54-4C1F-B7DA-06C5C852EE47}">
      <dsp:nvSpPr>
        <dsp:cNvPr id="0" name=""/>
        <dsp:cNvSpPr/>
      </dsp:nvSpPr>
      <dsp:spPr>
        <a:xfrm>
          <a:off x="0" y="1570248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the latest Ofsted reports are available from the Ofsted website </a:t>
          </a:r>
          <a:r>
            <a:rPr lang="en-GB" sz="2800" b="0" kern="120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kern="1200" dirty="0">
              <a:latin typeface="+mj-lt"/>
            </a:rPr>
            <a:t> </a:t>
          </a:r>
          <a:endParaRPr lang="en-US" sz="2800" b="0" kern="1200" dirty="0">
            <a:latin typeface="+mj-lt"/>
          </a:endParaRPr>
        </a:p>
      </dsp:txBody>
      <dsp:txXfrm>
        <a:off x="69575" y="1639823"/>
        <a:ext cx="4551714" cy="1286101"/>
      </dsp:txXfrm>
    </dsp:sp>
    <dsp:sp modelId="{83CF2E04-1996-4132-AFF0-06935455F51D}">
      <dsp:nvSpPr>
        <dsp:cNvPr id="0" name=""/>
        <dsp:cNvSpPr/>
      </dsp:nvSpPr>
      <dsp:spPr>
        <a:xfrm>
          <a:off x="0" y="3007650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+mj-lt"/>
            </a:rPr>
            <a:t>achievement and attainment tables are available at </a:t>
          </a:r>
          <a:r>
            <a:rPr lang="en-GB" sz="2400" b="0" kern="120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kern="1200" dirty="0">
              <a:latin typeface="+mj-lt"/>
            </a:rPr>
            <a:t> </a:t>
          </a:r>
          <a:endParaRPr lang="en-US" sz="2400" b="0" kern="1200" dirty="0">
            <a:latin typeface="+mj-lt"/>
          </a:endParaRPr>
        </a:p>
      </dsp:txBody>
      <dsp:txXfrm>
        <a:off x="69575" y="3077225"/>
        <a:ext cx="4551714" cy="128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7F28-4EFA-4727-82E6-A1027DF5CAC0}">
      <dsp:nvSpPr>
        <dsp:cNvPr id="0" name=""/>
        <dsp:cNvSpPr/>
      </dsp:nvSpPr>
      <dsp:spPr>
        <a:xfrm>
          <a:off x="0" y="227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99C5-1D1B-4D80-AC0F-A14C94B90946}">
      <dsp:nvSpPr>
        <dsp:cNvPr id="0" name=""/>
        <dsp:cNvSpPr/>
      </dsp:nvSpPr>
      <dsp:spPr>
        <a:xfrm>
          <a:off x="0" y="2275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2275"/>
        <a:ext cx="8229600" cy="776082"/>
      </dsp:txXfrm>
    </dsp:sp>
    <dsp:sp modelId="{01D1F5B5-4608-45A9-BFD2-1EFF37EABA75}">
      <dsp:nvSpPr>
        <dsp:cNvPr id="0" name=""/>
        <dsp:cNvSpPr/>
      </dsp:nvSpPr>
      <dsp:spPr>
        <a:xfrm>
          <a:off x="0" y="77835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F4D7-1218-4939-A3F2-E342954A58E7}">
      <dsp:nvSpPr>
        <dsp:cNvPr id="0" name=""/>
        <dsp:cNvSpPr/>
      </dsp:nvSpPr>
      <dsp:spPr>
        <a:xfrm>
          <a:off x="0" y="778358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778358"/>
        <a:ext cx="8229600" cy="776082"/>
      </dsp:txXfrm>
    </dsp:sp>
    <dsp:sp modelId="{0462AA9B-0693-4D4E-89CC-A53D50BE20FD}">
      <dsp:nvSpPr>
        <dsp:cNvPr id="0" name=""/>
        <dsp:cNvSpPr/>
      </dsp:nvSpPr>
      <dsp:spPr>
        <a:xfrm>
          <a:off x="0" y="155444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3DAE-CC5E-4841-A8E7-8DE2942A7C5A}">
      <dsp:nvSpPr>
        <dsp:cNvPr id="0" name=""/>
        <dsp:cNvSpPr/>
      </dsp:nvSpPr>
      <dsp:spPr>
        <a:xfrm>
          <a:off x="0" y="1554441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1554441"/>
        <a:ext cx="8229600" cy="776082"/>
      </dsp:txXfrm>
    </dsp:sp>
    <dsp:sp modelId="{369E0FE9-88BF-42F9-B51A-EE9C2698CC57}">
      <dsp:nvSpPr>
        <dsp:cNvPr id="0" name=""/>
        <dsp:cNvSpPr/>
      </dsp:nvSpPr>
      <dsp:spPr>
        <a:xfrm>
          <a:off x="0" y="2330524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D75F-7085-4989-9766-8346146BE204}">
      <dsp:nvSpPr>
        <dsp:cNvPr id="0" name=""/>
        <dsp:cNvSpPr/>
      </dsp:nvSpPr>
      <dsp:spPr>
        <a:xfrm>
          <a:off x="0" y="2330524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2330524"/>
        <a:ext cx="8229600" cy="776082"/>
      </dsp:txXfrm>
    </dsp:sp>
    <dsp:sp modelId="{4FA522BB-74FE-4D1F-B023-6F0026AA70AB}">
      <dsp:nvSpPr>
        <dsp:cNvPr id="0" name=""/>
        <dsp:cNvSpPr/>
      </dsp:nvSpPr>
      <dsp:spPr>
        <a:xfrm>
          <a:off x="0" y="310660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B6A50-A0C9-4D54-B948-C40DA560F8C5}">
      <dsp:nvSpPr>
        <dsp:cNvPr id="0" name=""/>
        <dsp:cNvSpPr/>
      </dsp:nvSpPr>
      <dsp:spPr>
        <a:xfrm>
          <a:off x="0" y="3106606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sp:txBody>
      <dsp:txXfrm>
        <a:off x="0" y="3106606"/>
        <a:ext cx="8229600" cy="776082"/>
      </dsp:txXfrm>
    </dsp:sp>
    <dsp:sp modelId="{3C54BE15-0E83-4EAB-B89C-801979731F1D}">
      <dsp:nvSpPr>
        <dsp:cNvPr id="0" name=""/>
        <dsp:cNvSpPr/>
      </dsp:nvSpPr>
      <dsp:spPr>
        <a:xfrm>
          <a:off x="0" y="388268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C58A-496F-4F67-A6ED-8CB7F35DF04D}">
      <dsp:nvSpPr>
        <dsp:cNvPr id="0" name=""/>
        <dsp:cNvSpPr/>
      </dsp:nvSpPr>
      <dsp:spPr>
        <a:xfrm>
          <a:off x="0" y="3882689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882689"/>
        <a:ext cx="8229600" cy="776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C6FD-1F8E-482E-938A-8AA1FFC8777A}">
      <dsp:nvSpPr>
        <dsp:cNvPr id="0" name=""/>
        <dsp:cNvSpPr/>
      </dsp:nvSpPr>
      <dsp:spPr>
        <a:xfrm>
          <a:off x="516435" y="121167"/>
          <a:ext cx="719669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b="1" kern="1200" dirty="0">
            <a:latin typeface="+mj-l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>
              <a:latin typeface="+mj-lt"/>
            </a:rPr>
            <a:t>National Offer Day is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Monday 3 March 2025</a:t>
          </a:r>
          <a:endParaRPr lang="en-US" sz="2800" b="1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561358" y="166090"/>
        <a:ext cx="5496538" cy="1443924"/>
      </dsp:txXfrm>
    </dsp:sp>
    <dsp:sp modelId="{A074FCEE-C528-4815-8845-E99048AB7E09}">
      <dsp:nvSpPr>
        <dsp:cNvPr id="0" name=""/>
        <dsp:cNvSpPr/>
      </dsp:nvSpPr>
      <dsp:spPr>
        <a:xfrm>
          <a:off x="667602" y="1789398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 dirty="0">
              <a:latin typeface="+mj-lt"/>
            </a:rPr>
            <a:t>You will receive an email with the outcome of your application </a:t>
          </a:r>
          <a:r>
            <a:rPr lang="en-GB" sz="2800" b="1" kern="1200" dirty="0">
              <a:latin typeface="+mj-lt"/>
            </a:rPr>
            <a:t>during the evening of 3 March</a:t>
          </a:r>
          <a:endParaRPr lang="en-US" sz="2800" b="1" kern="1200" dirty="0">
            <a:latin typeface="+mj-lt"/>
          </a:endParaRP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12525" y="1834321"/>
        <a:ext cx="5291143" cy="1443924"/>
      </dsp:txXfrm>
    </dsp:sp>
    <dsp:sp modelId="{A6AB3287-39FF-4977-868A-7FD9C2C3A303}">
      <dsp:nvSpPr>
        <dsp:cNvPr id="0" name=""/>
        <dsp:cNvSpPr/>
      </dsp:nvSpPr>
      <dsp:spPr>
        <a:xfrm>
          <a:off x="1234457" y="3464807"/>
          <a:ext cx="6995160" cy="153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>
              <a:latin typeface="+mj-lt"/>
            </a:rPr>
            <a:t>You can then </a:t>
          </a:r>
          <a:r>
            <a:rPr lang="en-GB" sz="2800" b="1" kern="1200">
              <a:latin typeface="+mj-lt"/>
            </a:rPr>
            <a:t>login into your eAdmissions</a:t>
          </a:r>
          <a:r>
            <a:rPr lang="en-GB" sz="2800" b="0" kern="1200">
              <a:latin typeface="+mj-lt"/>
            </a:rPr>
            <a:t> account for further information</a:t>
          </a:r>
          <a:endParaRPr lang="en-US" sz="2800" b="0" kern="1200">
            <a:latin typeface="+mj-lt"/>
          </a:endParaRP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279380" y="3509730"/>
        <a:ext cx="5291143" cy="1443924"/>
      </dsp:txXfrm>
    </dsp:sp>
    <dsp:sp modelId="{BD6E996A-BD70-4C1E-BD44-FF4A436FCA81}">
      <dsp:nvSpPr>
        <dsp:cNvPr id="0" name=""/>
        <dsp:cNvSpPr/>
      </dsp:nvSpPr>
      <dsp:spPr>
        <a:xfrm>
          <a:off x="6048591" y="1163109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272905" y="1163109"/>
        <a:ext cx="548322" cy="750205"/>
      </dsp:txXfrm>
    </dsp:sp>
    <dsp:sp modelId="{5D31DC6F-7FF4-4B1B-908B-8E8F666B5D7A}">
      <dsp:nvSpPr>
        <dsp:cNvPr id="0" name=""/>
        <dsp:cNvSpPr/>
      </dsp:nvSpPr>
      <dsp:spPr>
        <a:xfrm>
          <a:off x="6665811" y="2942282"/>
          <a:ext cx="996950" cy="99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890125" y="2942282"/>
        <a:ext cx="548322" cy="750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F9AA-2EDE-4F0B-9CB2-E55ECCA32C23}">
      <dsp:nvSpPr>
        <dsp:cNvPr id="0" name=""/>
        <dsp:cNvSpPr/>
      </dsp:nvSpPr>
      <dsp:spPr>
        <a:xfrm>
          <a:off x="0" y="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>
              <a:latin typeface="+mj-lt"/>
            </a:rPr>
            <a:t>What happens if I don’t get any of my preferred schools?</a:t>
          </a:r>
          <a:endParaRPr lang="en-US" sz="2800" b="0" kern="1200" dirty="0">
            <a:latin typeface="+mj-lt"/>
          </a:endParaRPr>
        </a:p>
      </dsp:txBody>
      <dsp:txXfrm>
        <a:off x="26471" y="26471"/>
        <a:ext cx="5255810" cy="850829"/>
      </dsp:txXfrm>
    </dsp:sp>
    <dsp:sp modelId="{D22BA55C-184F-4F40-857B-ABB78DD9ECD5}">
      <dsp:nvSpPr>
        <dsp:cNvPr id="0" name=""/>
        <dsp:cNvSpPr/>
      </dsp:nvSpPr>
      <dsp:spPr>
        <a:xfrm>
          <a:off x="473202" y="102929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Your child will be allocated a place at school with a vacancy</a:t>
          </a:r>
          <a:endParaRPr lang="en-US" sz="2800" kern="1200" dirty="0">
            <a:latin typeface="+mj-lt"/>
          </a:endParaRPr>
        </a:p>
      </dsp:txBody>
      <dsp:txXfrm>
        <a:off x="499673" y="1055766"/>
        <a:ext cx="5223196" cy="850829"/>
      </dsp:txXfrm>
    </dsp:sp>
    <dsp:sp modelId="{13F7AF0C-13B9-4F89-BE67-858E8AF8CCC0}">
      <dsp:nvSpPr>
        <dsp:cNvPr id="0" name=""/>
        <dsp:cNvSpPr/>
      </dsp:nvSpPr>
      <dsp:spPr>
        <a:xfrm>
          <a:off x="730414" y="2058590"/>
          <a:ext cx="6768771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Their name will remain on the waiting lists for your selected schools</a:t>
          </a:r>
          <a:endParaRPr lang="en-US" sz="2800" kern="1200" dirty="0">
            <a:latin typeface="+mj-lt"/>
          </a:endParaRPr>
        </a:p>
      </dsp:txBody>
      <dsp:txXfrm>
        <a:off x="756885" y="2085061"/>
        <a:ext cx="5582870" cy="850829"/>
      </dsp:txXfrm>
    </dsp:sp>
    <dsp:sp modelId="{6B693B19-3A3C-43EE-B619-2623D33BDE12}">
      <dsp:nvSpPr>
        <dsp:cNvPr id="0" name=""/>
        <dsp:cNvSpPr/>
      </dsp:nvSpPr>
      <dsp:spPr>
        <a:xfrm>
          <a:off x="1419605" y="308788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You will have the right to appeal</a:t>
          </a:r>
          <a:endParaRPr lang="en-US" sz="2800" kern="1200" dirty="0">
            <a:latin typeface="+mj-lt"/>
          </a:endParaRPr>
        </a:p>
      </dsp:txBody>
      <dsp:txXfrm>
        <a:off x="1446076" y="3114356"/>
        <a:ext cx="5223196" cy="850829"/>
      </dsp:txXfrm>
    </dsp:sp>
    <dsp:sp modelId="{6C186E3B-C3B8-48DF-BC63-DE0A668059DA}">
      <dsp:nvSpPr>
        <dsp:cNvPr id="0" name=""/>
        <dsp:cNvSpPr/>
      </dsp:nvSpPr>
      <dsp:spPr>
        <a:xfrm>
          <a:off x="1892808" y="411718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+mj-lt"/>
            </a:rPr>
            <a:t>Your child’s name can be added to additional school waiting lists</a:t>
          </a:r>
        </a:p>
      </dsp:txBody>
      <dsp:txXfrm>
        <a:off x="1919279" y="4143651"/>
        <a:ext cx="5223196" cy="850829"/>
      </dsp:txXfrm>
    </dsp:sp>
    <dsp:sp modelId="{3113ED53-BEAF-4303-A20B-C6D083BFBC44}">
      <dsp:nvSpPr>
        <dsp:cNvPr id="0" name=""/>
        <dsp:cNvSpPr/>
      </dsp:nvSpPr>
      <dsp:spPr>
        <a:xfrm>
          <a:off x="5749340" y="660255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81516" y="660255"/>
        <a:ext cx="323099" cy="442057"/>
      </dsp:txXfrm>
    </dsp:sp>
    <dsp:sp modelId="{3555C60F-9D1B-4E03-84CB-CFC0FC178E60}">
      <dsp:nvSpPr>
        <dsp:cNvPr id="0" name=""/>
        <dsp:cNvSpPr/>
      </dsp:nvSpPr>
      <dsp:spPr>
        <a:xfrm>
          <a:off x="6222542" y="1689550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54718" y="1689550"/>
        <a:ext cx="323099" cy="442057"/>
      </dsp:txXfrm>
    </dsp:sp>
    <dsp:sp modelId="{1C2A6B05-E836-47FC-8363-EA8218AC7D83}">
      <dsp:nvSpPr>
        <dsp:cNvPr id="0" name=""/>
        <dsp:cNvSpPr/>
      </dsp:nvSpPr>
      <dsp:spPr>
        <a:xfrm>
          <a:off x="6695744" y="2703782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27920" y="2703782"/>
        <a:ext cx="323099" cy="442057"/>
      </dsp:txXfrm>
    </dsp:sp>
    <dsp:sp modelId="{2EB92215-E9A2-4BE8-8C53-82F8479F3501}">
      <dsp:nvSpPr>
        <dsp:cNvPr id="0" name=""/>
        <dsp:cNvSpPr/>
      </dsp:nvSpPr>
      <dsp:spPr>
        <a:xfrm>
          <a:off x="7168946" y="3743119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01122" y="3743119"/>
        <a:ext cx="323099" cy="442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A391-B583-42C1-AAB1-519A8C3DA9EE}">
      <dsp:nvSpPr>
        <dsp:cNvPr id="0" name=""/>
        <dsp:cNvSpPr/>
      </dsp:nvSpPr>
      <dsp:spPr>
        <a:xfrm>
          <a:off x="0" y="17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CE16-7905-4EF4-87C1-F5167A884BD5}">
      <dsp:nvSpPr>
        <dsp:cNvPr id="0" name=""/>
        <dsp:cNvSpPr/>
      </dsp:nvSpPr>
      <dsp:spPr>
        <a:xfrm>
          <a:off x="0" y="1775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775"/>
        <a:ext cx="8229600" cy="823278"/>
      </dsp:txXfrm>
    </dsp:sp>
    <dsp:sp modelId="{8F2647A9-D049-4705-95CE-D9B0F29A5E10}">
      <dsp:nvSpPr>
        <dsp:cNvPr id="0" name=""/>
        <dsp:cNvSpPr/>
      </dsp:nvSpPr>
      <dsp:spPr>
        <a:xfrm>
          <a:off x="0" y="8250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6BDB-5488-443B-B645-33323852E9F9}">
      <dsp:nvSpPr>
        <dsp:cNvPr id="0" name=""/>
        <dsp:cNvSpPr/>
      </dsp:nvSpPr>
      <dsp:spPr>
        <a:xfrm>
          <a:off x="0" y="825053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825053"/>
        <a:ext cx="8229600" cy="823278"/>
      </dsp:txXfrm>
    </dsp:sp>
    <dsp:sp modelId="{72049370-95FA-439B-B230-D0C0B7D21828}">
      <dsp:nvSpPr>
        <dsp:cNvPr id="0" name=""/>
        <dsp:cNvSpPr/>
      </dsp:nvSpPr>
      <dsp:spPr>
        <a:xfrm>
          <a:off x="0" y="164833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E0BF-46AF-4B2A-A6CD-51E73840FB20}">
      <dsp:nvSpPr>
        <dsp:cNvPr id="0" name=""/>
        <dsp:cNvSpPr/>
      </dsp:nvSpPr>
      <dsp:spPr>
        <a:xfrm>
          <a:off x="0" y="1648332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648332"/>
        <a:ext cx="8229600" cy="823278"/>
      </dsp:txXfrm>
    </dsp:sp>
    <dsp:sp modelId="{688857E5-BBEE-4971-9C18-27CC7C58116C}">
      <dsp:nvSpPr>
        <dsp:cNvPr id="0" name=""/>
        <dsp:cNvSpPr/>
      </dsp:nvSpPr>
      <dsp:spPr>
        <a:xfrm>
          <a:off x="0" y="2471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FA5-EC5B-472A-8655-FEC89AB82D90}">
      <dsp:nvSpPr>
        <dsp:cNvPr id="0" name=""/>
        <dsp:cNvSpPr/>
      </dsp:nvSpPr>
      <dsp:spPr>
        <a:xfrm>
          <a:off x="0" y="2471611"/>
          <a:ext cx="8221563" cy="115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471611"/>
        <a:ext cx="8221563" cy="1157958"/>
      </dsp:txXfrm>
    </dsp:sp>
    <dsp:sp modelId="{13D3F96E-BEBE-4E40-B3DC-FA8CC9401EE6}">
      <dsp:nvSpPr>
        <dsp:cNvPr id="0" name=""/>
        <dsp:cNvSpPr/>
      </dsp:nvSpPr>
      <dsp:spPr>
        <a:xfrm>
          <a:off x="0" y="36295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CC8-91A1-4E8D-B09D-2D7A595B4730}">
      <dsp:nvSpPr>
        <dsp:cNvPr id="0" name=""/>
        <dsp:cNvSpPr/>
      </dsp:nvSpPr>
      <dsp:spPr>
        <a:xfrm>
          <a:off x="0" y="3629570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629570"/>
        <a:ext cx="8229600" cy="82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=""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=""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=""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=""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1093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A3B-F0E0-4FB8-BB8B-8FD5812AE01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C146-2D97-4C34-AD9B-64B0BB342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C146-2D97-4C34-AD9B-64B0BB3420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=""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=""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=""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=""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=""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=""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07/05/2024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=""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=""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iern.barnet.sch.uk/admissions/enhanced-arts-programme/" TargetMode="External"/><Relationship Id="rId2" Type="http://schemas.openxmlformats.org/officeDocument/2006/relationships/hyperlink" Target="https://www.ashmoleacademy.org/page/?title=Musical+Aptitude+Test&amp;pid=4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bschool.org.uk/admissio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ebarnet.co.uk/admissions-information/admissions-information-parents/" TargetMode="External"/><Relationship Id="rId2" Type="http://schemas.openxmlformats.org/officeDocument/2006/relationships/hyperlink" Target="https://www.mhchs.org.uk/1050/sept-2024-inta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-michaels.barnet.sch.uk/home/admissions/admissions-2024-25/" TargetMode="External"/><Relationship Id="rId4" Type="http://schemas.openxmlformats.org/officeDocument/2006/relationships/hyperlink" Target="https://www.smsj.barnet.sch.uk/1523/secondary-admission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ymer.co.uk/" TargetMode="External"/><Relationship Id="rId2" Type="http://schemas.openxmlformats.org/officeDocument/2006/relationships/hyperlink" Target="https://damealiceowens.herts.sch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31+october&amp;source=images&amp;cd=&amp;cad=rja&amp;uact=8&amp;ved=0CAcQjRw&amp;url=http://lisdtv.blogspot.com/2011/09/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?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arnet.gov.uk/schools-and-education/school-admissions/apply-secondary-school/transferring-secondary-schoo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ccount.barnet.gov.uk/Forms/Home/Redirector/Index/?id=6a2ac067-3322-46e5-96e4-16c0c214454a&amp;mod=OA&amp;casetype=BAR&amp;formname=SCHGENEN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2025</a:t>
            </a:r>
            <a: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=""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=""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1" y="1556792"/>
            <a:ext cx="8362950" cy="468066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=""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580112" y="2132856"/>
            <a:ext cx="2671127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30528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400" b="1" dirty="0"/>
              <a:t/>
            </a:r>
            <a:br>
              <a:rPr lang="en-GB" altLang="en-US" sz="1400" b="1" dirty="0"/>
            </a:br>
            <a:r>
              <a:rPr lang="en-GB" altLang="en-US" sz="4900" b="1" dirty="0"/>
              <a:t/>
            </a: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984987" y="5742307"/>
            <a:ext cx="656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Full Secondary 2024 Allocation Table can be viewed at:</a:t>
            </a:r>
          </a:p>
          <a:p>
            <a:r>
              <a:rPr lang="en-GB" sz="1400" dirty="0">
                <a:latin typeface="+mj-lt"/>
                <a:hlinkClick r:id="rId3"/>
              </a:rPr>
              <a:t>https://www.barnet.gov.uk/schools-and-education/school-admissions/apply-secondary-school/transferring-secondary-school</a:t>
            </a:r>
            <a:r>
              <a:rPr lang="en-GB" sz="1400" dirty="0">
                <a:latin typeface="+mj-lt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1CED750-5561-ED82-5FFD-BB2F8151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04968"/>
              </p:ext>
            </p:extLst>
          </p:nvPr>
        </p:nvGraphicFramePr>
        <p:xfrm>
          <a:off x="493352" y="1115693"/>
          <a:ext cx="8157296" cy="4566892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=""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="" xmlns:a16="http://schemas.microsoft.com/office/drawing/2014/main" val="313553353"/>
                    </a:ext>
                  </a:extLst>
                </a:gridCol>
              </a:tblGrid>
              <a:tr h="252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Geographical distance for most schools that were unable to offer to all applicants  on Secondary National Offer Day 2024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0.223 (N2)    1.295 (N3)    1.038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Compton School 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JCoSS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Saracens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06460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Totteridge Aacdemy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Wren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69937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6953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=""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96175" cy="4751809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2024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sz="2800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sz="2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=""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=""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=""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70" name="Text Placeholder 2">
            <a:extLst>
              <a:ext uri="{FF2B5EF4-FFF2-40B4-BE49-F238E27FC236}">
                <a16:creationId xmlns="" xmlns:a16="http://schemas.microsoft.com/office/drawing/2014/main" id="{C81183BA-1D8D-3485-55A6-C2C11AEE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224136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endParaRPr lang="en-US" dirty="0"/>
          </a:p>
        </p:txBody>
      </p:sp>
      <p:sp>
        <p:nvSpPr>
          <p:cNvPr id="121872" name="Text Placeholder 3">
            <a:extLst>
              <a:ext uri="{FF2B5EF4-FFF2-40B4-BE49-F238E27FC236}">
                <a16:creationId xmlns="" xmlns:a16="http://schemas.microsoft.com/office/drawing/2014/main" id="{7BC2F433-F6A5-E746-66FF-08844B7571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16424" y="1633606"/>
            <a:ext cx="4498975" cy="1224135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endParaRPr lang="en-US" dirty="0"/>
          </a:p>
        </p:txBody>
      </p:sp>
      <p:sp>
        <p:nvSpPr>
          <p:cNvPr id="121869" name="Content Placeholder 4">
            <a:extLst>
              <a:ext uri="{FF2B5EF4-FFF2-40B4-BE49-F238E27FC236}">
                <a16:creationId xmlns="" xmlns:a16="http://schemas.microsoft.com/office/drawing/2014/main" id="{D8750B1E-07D3-95BF-2A06-16E600CC271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7504" y="2968268"/>
            <a:ext cx="4176464" cy="3557076"/>
          </a:xfrm>
        </p:spPr>
        <p:txBody>
          <a:bodyPr/>
          <a:lstStyle/>
          <a:p>
            <a:pPr marL="393192" lvl="1" indent="0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rank the schools in your order of preference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endParaRPr lang="en-US" sz="2400" dirty="0"/>
          </a:p>
        </p:txBody>
      </p:sp>
      <p:sp>
        <p:nvSpPr>
          <p:cNvPr id="121871" name="Content Placeholder 5">
            <a:extLst>
              <a:ext uri="{FF2B5EF4-FFF2-40B4-BE49-F238E27FC236}">
                <a16:creationId xmlns="" xmlns:a16="http://schemas.microsoft.com/office/drawing/2014/main" id="{6C910CD1-DC29-BB2D-4E33-B2A58ECF9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237626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should include all your preferred schools, whether inside or outside the borough where you live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=""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413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=""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2776"/>
            <a:ext cx="8280400" cy="5051127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Choosing school preferences sensibly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avoid disappointment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check how places were offered last year, but remember the cut-off distances are just a guide and will change every year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 because you live nearer to the school than the last child offered a distance place last year, it doesn’t mean your child is guaranteed a place.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85943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=""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533077"/>
            <a:ext cx="8280400" cy="48814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 of Religious Practice (CRP)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be returned to the individual schools</a:t>
            </a:r>
          </a:p>
        </p:txBody>
      </p:sp>
      <p:pic>
        <p:nvPicPr>
          <p:cNvPr id="31749" name="Picture 6" descr="forms">
            <a:extLst>
              <a:ext uri="{FF2B5EF4-FFF2-40B4-BE49-F238E27FC236}">
                <a16:creationId xmlns=""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498"/>
            <a:ext cx="1224136" cy="10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493246"/>
            <a:ext cx="8229600" cy="7127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=""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535334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393192" lvl="1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main address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be used on the application form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not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a temporary address or an address of convenience, such as a child minder’s address, a business address or the address of a relative or friend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may be asked to provide proof of the new address and proof that you have disposed of the previous property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address suspected of being used to gain advantage of securing a place at a preferred school, will be investigated and may be rejected.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620688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Fraudulent addresses</a:t>
            </a:r>
          </a:p>
        </p:txBody>
      </p:sp>
      <p:graphicFrame>
        <p:nvGraphicFramePr>
          <p:cNvPr id="126983" name="Rectangle 3">
            <a:extLst>
              <a:ext uri="{FF2B5EF4-FFF2-40B4-BE49-F238E27FC236}">
                <a16:creationId xmlns="" xmlns:a16="http://schemas.microsoft.com/office/drawing/2014/main" id="{AB8F36D3-7296-D59D-0D18-1B72DE20FB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3770747"/>
              </p:ext>
            </p:extLst>
          </p:nvPr>
        </p:nvGraphicFramePr>
        <p:xfrm>
          <a:off x="453429" y="1576264"/>
          <a:ext cx="8229600" cy="46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9203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=""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78950"/>
            <a:ext cx="8569325" cy="39602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 closing date for applications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=""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=""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39032"/>
            <a:ext cx="8316664" cy="495832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Barnet schools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Mary’s &amp; St John’s CE, St Michael’s Catholic Grammar)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May to September 2024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 Mary’s &amp; St John’s CE, Hendon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longer require prospective pupils to take aptitude banding tests</a:t>
            </a:r>
            <a:endParaRPr lang="en-GB" altLang="en-US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=""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=""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=""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=""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6132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="" xmlns:a16="http://schemas.microsoft.com/office/drawing/2014/main" id="{7E7FC225-7509-E3B8-D03F-DB6C7BDF2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91145"/>
              </p:ext>
            </p:extLst>
          </p:nvPr>
        </p:nvGraphicFramePr>
        <p:xfrm>
          <a:off x="179512" y="1636202"/>
          <a:ext cx="8507288" cy="4817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060">
                  <a:extLst>
                    <a:ext uri="{9D8B030D-6E8A-4147-A177-3AD203B41FA5}">
                      <a16:colId xmlns="" xmlns:a16="http://schemas.microsoft.com/office/drawing/2014/main" val="3840562852"/>
                    </a:ext>
                  </a:extLst>
                </a:gridCol>
                <a:gridCol w="1802464">
                  <a:extLst>
                    <a:ext uri="{9D8B030D-6E8A-4147-A177-3AD203B41FA5}">
                      <a16:colId xmlns="" xmlns:a16="http://schemas.microsoft.com/office/drawing/2014/main" val="1591848317"/>
                    </a:ext>
                  </a:extLst>
                </a:gridCol>
                <a:gridCol w="2378704">
                  <a:extLst>
                    <a:ext uri="{9D8B030D-6E8A-4147-A177-3AD203B41FA5}">
                      <a16:colId xmlns="" xmlns:a16="http://schemas.microsoft.com/office/drawing/2014/main" val="2595653303"/>
                    </a:ext>
                  </a:extLst>
                </a:gridCol>
                <a:gridCol w="2163060">
                  <a:extLst>
                    <a:ext uri="{9D8B030D-6E8A-4147-A177-3AD203B41FA5}">
                      <a16:colId xmlns="" xmlns:a16="http://schemas.microsoft.com/office/drawing/2014/main" val="2165427006"/>
                    </a:ext>
                  </a:extLst>
                </a:gridCol>
              </a:tblGrid>
              <a:tr h="532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7967597"/>
                  </a:ext>
                </a:extLst>
              </a:tr>
              <a:tr h="85691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Ashmole Academy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8th January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17th May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Listening Test: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9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3117222"/>
                  </a:ext>
                </a:extLst>
              </a:tr>
              <a:tr h="10637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Auditions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– Thursday 4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5132218"/>
                  </a:ext>
                </a:extLst>
              </a:tr>
              <a:tr h="468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Friern Barnet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Arts Programme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school website for updates</a:t>
                      </a:r>
                      <a:endParaRPr lang="en-GB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850887"/>
                  </a:ext>
                </a:extLst>
              </a:tr>
              <a:tr h="1132016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The Henrietta Barnett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15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12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(5:00pm)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One: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Wednesday 4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13035"/>
                  </a:ext>
                </a:extLst>
              </a:tr>
              <a:tr h="7634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 Two: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October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27708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84AADCC-1AA6-DCEA-0D29-F8E7A20E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="" xmlns:a16="http://schemas.microsoft.com/office/drawing/2014/main" id="{ABF77080-923A-E3BB-2D87-AB57EA7F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7" y="33265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35B9FF58-A31A-6B10-42A3-72855A361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349157"/>
              </p:ext>
            </p:extLst>
          </p:nvPr>
        </p:nvGraphicFramePr>
        <p:xfrm>
          <a:off x="179513" y="1014592"/>
          <a:ext cx="8784975" cy="5628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1299">
                  <a:extLst>
                    <a:ext uri="{9D8B030D-6E8A-4147-A177-3AD203B41FA5}">
                      <a16:colId xmlns="" xmlns:a16="http://schemas.microsoft.com/office/drawing/2014/main" val="1648016193"/>
                    </a:ext>
                  </a:extLst>
                </a:gridCol>
                <a:gridCol w="2233664">
                  <a:extLst>
                    <a:ext uri="{9D8B030D-6E8A-4147-A177-3AD203B41FA5}">
                      <a16:colId xmlns="" xmlns:a16="http://schemas.microsoft.com/office/drawing/2014/main" val="2715884065"/>
                    </a:ext>
                  </a:extLst>
                </a:gridCol>
                <a:gridCol w="2313749">
                  <a:extLst>
                    <a:ext uri="{9D8B030D-6E8A-4147-A177-3AD203B41FA5}">
                      <a16:colId xmlns="" xmlns:a16="http://schemas.microsoft.com/office/drawing/2014/main" val="2445455046"/>
                    </a:ext>
                  </a:extLst>
                </a:gridCol>
                <a:gridCol w="2376263">
                  <a:extLst>
                    <a:ext uri="{9D8B030D-6E8A-4147-A177-3AD203B41FA5}">
                      <a16:colId xmlns="" xmlns:a16="http://schemas.microsoft.com/office/drawing/2014/main" val="298963915"/>
                    </a:ext>
                  </a:extLst>
                </a:gridCol>
              </a:tblGrid>
              <a:tr h="351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0938267"/>
                  </a:ext>
                </a:extLst>
              </a:tr>
              <a:tr h="18510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Mill Hill County High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22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10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(3pm)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14</a:t>
                      </a:r>
                      <a:r>
                        <a:rPr lang="en-GB" sz="13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1256126"/>
                  </a:ext>
                </a:extLst>
              </a:tr>
              <a:tr h="8802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June, Saturday 15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June,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23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June and Sunday 30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7551049"/>
                  </a:ext>
                </a:extLst>
              </a:tr>
              <a:tr h="3800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4332516"/>
                  </a:ext>
                </a:extLst>
              </a:tr>
              <a:tr h="568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Queen Elizabeth Boys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18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19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3126193"/>
                  </a:ext>
                </a:extLst>
              </a:tr>
              <a:tr h="402917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St Mary's &amp; St John's CE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Aptitude test 1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15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11</a:t>
                      </a:r>
                      <a:r>
                        <a:rPr lang="en-GB" sz="13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5000936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 individual Assessment for Aural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20</a:t>
                      </a:r>
                      <a:r>
                        <a:rPr lang="en-GB" sz="13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9972522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13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4816321"/>
                  </a:ext>
                </a:extLst>
              </a:tr>
              <a:tr h="4029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Drama Aptitude test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14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3429364"/>
                  </a:ext>
                </a:extLst>
              </a:tr>
              <a:tr h="801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St Michael's Catholic Grammar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 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Tuesday 2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July 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13</a:t>
                      </a:r>
                      <a:r>
                        <a:rPr lang="en-GB" sz="13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683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=""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717" y="492096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F60EDD5-CF72-D290-B61D-B28C678B1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156490"/>
              </p:ext>
            </p:extLst>
          </p:nvPr>
        </p:nvGraphicFramePr>
        <p:xfrm>
          <a:off x="472718" y="1320685"/>
          <a:ext cx="8419762" cy="5458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554">
                  <a:extLst>
                    <a:ext uri="{9D8B030D-6E8A-4147-A177-3AD203B41FA5}">
                      <a16:colId xmlns="" xmlns:a16="http://schemas.microsoft.com/office/drawing/2014/main" val="4107392945"/>
                    </a:ext>
                  </a:extLst>
                </a:gridCol>
                <a:gridCol w="1922720">
                  <a:extLst>
                    <a:ext uri="{9D8B030D-6E8A-4147-A177-3AD203B41FA5}">
                      <a16:colId xmlns="" xmlns:a16="http://schemas.microsoft.com/office/drawing/2014/main" val="3587504462"/>
                    </a:ext>
                  </a:extLst>
                </a:gridCol>
                <a:gridCol w="2281208">
                  <a:extLst>
                    <a:ext uri="{9D8B030D-6E8A-4147-A177-3AD203B41FA5}">
                      <a16:colId xmlns="" xmlns:a16="http://schemas.microsoft.com/office/drawing/2014/main" val="139475119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721450773"/>
                    </a:ext>
                  </a:extLst>
                </a:gridCol>
              </a:tblGrid>
              <a:tr h="415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Entrance /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Dates (2024)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dates (2024)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="" xmlns:a16="http://schemas.microsoft.com/office/drawing/2014/main" val="2542461859"/>
                  </a:ext>
                </a:extLst>
              </a:tr>
              <a:tr h="103932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Dame Alice Owen's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(Hertfordshire)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Musical Aptitude Test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Thursday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11th June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3</a:t>
                      </a:r>
                      <a:r>
                        <a:rPr lang="en-GB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(if required)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="" xmlns:a16="http://schemas.microsoft.com/office/drawing/2014/main" val="2974301637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23rd to Friday 27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="" xmlns:a16="http://schemas.microsoft.com/office/drawing/2014/main" val="2240534766"/>
                  </a:ext>
                </a:extLst>
              </a:tr>
              <a:tr h="10393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1: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3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(if required)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="" xmlns:a16="http://schemas.microsoft.com/office/drawing/2014/main" val="3271124854"/>
                  </a:ext>
                </a:extLst>
              </a:tr>
              <a:tr h="727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2: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28th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="" xmlns:a16="http://schemas.microsoft.com/office/drawing/2014/main" val="1831560470"/>
                  </a:ext>
                </a:extLst>
              </a:tr>
              <a:tr h="1255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The Latymer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(Enfield)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Academic Selection Test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Applications open: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Monday 18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 date: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Friday 14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4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Saturday 7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 8</a:t>
                      </a:r>
                      <a:r>
                        <a:rPr lang="en-GB" sz="1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210" marR="59210" marT="0" marB="0" anchor="ctr"/>
                </a:tc>
                <a:extLst>
                  <a:ext uri="{0D108BD9-81ED-4DB2-BD59-A6C34878D82A}">
                    <a16:rowId xmlns="" xmlns:a16="http://schemas.microsoft.com/office/drawing/2014/main" val="187635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870586"/>
            <a:ext cx="8229600" cy="90223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Closing Date?</a:t>
            </a:r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=""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80" y="211820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=""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16620" y="1920085"/>
            <a:ext cx="4670180" cy="44348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closing date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31 October 2024</a:t>
            </a:r>
          </a:p>
          <a:p>
            <a:pPr marL="393192" lvl="1" indent="0" eaLnBrk="1" fontAlgn="auto" hangingPunct="1"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midnight on 31 October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=""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considered until after all ‘on time’ applicants have been offered a place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exceptional reason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a late application, it may be treated as on-time 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Thursday 12 December 2024.</a:t>
            </a:r>
          </a:p>
          <a:p>
            <a:pPr marL="393192" lvl="1" indent="0" eaLnBrk="1" fontAlgn="auto" hangingPunct="1"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GB" altLang="en-US" sz="2600" b="1" dirty="0"/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600" b="1" dirty="0"/>
          </a:p>
        </p:txBody>
      </p:sp>
      <p:pic>
        <p:nvPicPr>
          <p:cNvPr id="2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="" xmlns:a16="http://schemas.microsoft.com/office/drawing/2014/main" id="{64F4FA9B-DDA8-8C28-795F-233B688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958" y="3284984"/>
            <a:ext cx="1801583" cy="13124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=""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=""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521557"/>
            <a:ext cx="8480425" cy="4824536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33 London boroughs and surrounding county councils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=""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=""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971" y="1440465"/>
            <a:ext cx="8497887" cy="475252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admissions criteria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equally considered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against the school’s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ranking order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passed on to the individual schools.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963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=""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440" y="1556792"/>
            <a:ext cx="8362950" cy="477363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children will be offered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one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ranked higher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lower than the one you have been offered will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automatically be withdrawn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offered to another child.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404" y="620688"/>
            <a:ext cx="7643192" cy="7079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=""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66" y="1440694"/>
            <a:ext cx="8462267" cy="5156657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Local Authority makes annual plans to ensure there are enough school places for every Barnet applicant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however, it may not always be possible to offer a preference school.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1079" name="Rectangle 3">
            <a:extLst>
              <a:ext uri="{FF2B5EF4-FFF2-40B4-BE49-F238E27FC236}">
                <a16:creationId xmlns="" xmlns:a16="http://schemas.microsoft.com/office/drawing/2014/main" id="{C8A2A942-7D0D-3D7C-B59D-9622CB9581A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29293354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6166" name="Rectangle 3">
            <a:extLst>
              <a:ext uri="{FF2B5EF4-FFF2-40B4-BE49-F238E27FC236}">
                <a16:creationId xmlns="" xmlns:a16="http://schemas.microsoft.com/office/drawing/2014/main" id="{10A14E54-7735-257E-8BBD-CF4D320CF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8472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=""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Monday 17 March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824"/>
            <a:ext cx="8229600" cy="73955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Preference Offer?</a:t>
            </a:r>
          </a:p>
        </p:txBody>
      </p:sp>
      <p:graphicFrame>
        <p:nvGraphicFramePr>
          <p:cNvPr id="134151" name="Rectangle 3">
            <a:extLst>
              <a:ext uri="{FF2B5EF4-FFF2-40B4-BE49-F238E27FC236}">
                <a16:creationId xmlns="" xmlns:a16="http://schemas.microsoft.com/office/drawing/2014/main" id="{B6544E9B-6143-F43A-F362-C03A6C075F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1230462"/>
              </p:ext>
            </p:extLst>
          </p:nvPr>
        </p:nvGraphicFramePr>
        <p:xfrm>
          <a:off x="457200" y="1360376"/>
          <a:ext cx="8229600" cy="50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Appeals</a:t>
            </a:r>
          </a:p>
        </p:txBody>
      </p:sp>
      <p:graphicFrame>
        <p:nvGraphicFramePr>
          <p:cNvPr id="135175" name="Rectangle 3">
            <a:extLst>
              <a:ext uri="{FF2B5EF4-FFF2-40B4-BE49-F238E27FC236}">
                <a16:creationId xmlns="" xmlns:a16="http://schemas.microsoft.com/office/drawing/2014/main" id="{0B1E2789-7095-979F-8F48-7433E35F385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1478147"/>
              </p:ext>
            </p:extLst>
          </p:nvPr>
        </p:nvGraphicFramePr>
        <p:xfrm>
          <a:off x="457200" y="1412776"/>
          <a:ext cx="8229600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smtClean="0">
                <a:solidFill>
                  <a:schemeClr val="tx1"/>
                </a:solidFill>
              </a:rPr>
              <a:t>The Archer Academy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362950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child in care (LAC, Post LAC), children of founders, siblings, children of staff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Priority postcodes N2 (45%) N3 (35%) NW11 (20%)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Distance within those postcodes from Stanley Rd entrance </a:t>
            </a:r>
            <a:endParaRPr lang="en-GB" altLang="en-US" sz="2400" dirty="0" smtClean="0"/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(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0.255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(N2)   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0.922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(N3)   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1.062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(NW11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2023</a:t>
            </a:r>
          </a:p>
          <a:p>
            <a:pPr marL="0" indent="0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(0.223 (N2)	1.295 (N3)	1.038 (NW11) 2024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162 places 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No priority places for specific primary schools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611188" y="1557338"/>
            <a:ext cx="367347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40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smtClean="0">
                <a:solidFill>
                  <a:schemeClr val="tx1"/>
                </a:solidFill>
              </a:rPr>
              <a:t>Christ College Academy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362950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Has been co-ed from 2018. Intake for 2018 and 2019 was around 1/3 girls. 2024 close to 50:50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Catchment distance </a:t>
            </a:r>
            <a:r>
              <a:rPr lang="en-GB" altLang="en-US" sz="2400" dirty="0" smtClean="0"/>
              <a:t>(1.39 miles 2024, 1.109 2023, 1.1 </a:t>
            </a:r>
            <a:r>
              <a:rPr lang="en-GB" altLang="en-US" sz="2400" dirty="0" smtClean="0"/>
              <a:t>miles 2022, 2.4 miles 2021, 2.6 miles 2020,  3.5 miles 2019, 4.1 miles 2018, 7.3 miles 2017) distance from main building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Criteria: child in care (LAC, Post LAC), Siblings, children of staff, distance from </a:t>
            </a:r>
            <a:r>
              <a:rPr lang="en-GB" altLang="en-US" sz="2400" dirty="0" smtClean="0"/>
              <a:t>school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dirty="0" smtClean="0"/>
              <a:t>172 places</a:t>
            </a:r>
            <a:endParaRPr lang="en-GB" altLang="en-US" sz="2400" dirty="0" smtClean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611188" y="1557338"/>
            <a:ext cx="367347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29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smtClean="0">
                <a:solidFill>
                  <a:schemeClr val="tx1"/>
                </a:solidFill>
              </a:rPr>
              <a:t>Fee Paying Schools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362950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Nearly all selected by academic ability but a range of levels and criteria.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Bursaries/ scholarships are available. Different amounts and criteria- see individual schools.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Offers are usually made and deposits required prior to state school offers being made.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Some tutoring is recommended for familiarity with papers or a weaker subject. Be wary of excessive tutoring. 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611188" y="1557338"/>
            <a:ext cx="3673475" cy="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439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1" smtClean="0">
                <a:solidFill>
                  <a:schemeClr val="tx1"/>
                </a:solidFill>
              </a:rPr>
              <a:t>Fee Paying Schools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81200"/>
            <a:ext cx="8362950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Are consortia of schools who coordinate their entry tests but have to pay to apply to each school in the consortium.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Don’t apply to too many. Visit and prioritise.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Schools will request a reference from us in Autumn Term. Class teacher and HT will write these. We will ask you to help us with info about out of school interests.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en-GB" altLang="en-US" sz="2400" smtClean="0"/>
              <a:t>Have a state school back up plan. Family circumstances can change sometimes suddenly.</a:t>
            </a:r>
          </a:p>
        </p:txBody>
      </p:sp>
    </p:spTree>
    <p:extLst>
      <p:ext uri="{BB962C8B-B14F-4D97-AF65-F5344CB8AC3E}">
        <p14:creationId xmlns:p14="http://schemas.microsoft.com/office/powerpoint/2010/main" val="1827046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2025</a:t>
            </a:r>
            <a: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=""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18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=""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=""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0" y="4068171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=""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=""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=""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09585" name="Rectangle 3">
            <a:extLst>
              <a:ext uri="{FF2B5EF4-FFF2-40B4-BE49-F238E27FC236}">
                <a16:creationId xmlns="" xmlns:a16="http://schemas.microsoft.com/office/drawing/2014/main" id="{320690CC-3F3A-C5BE-28F0-FD77522A1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381309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="" xmlns:a16="http://schemas.microsoft.com/office/drawing/2014/main" id="{F93E6A1F-5E34-2D4D-D0D9-3031D4C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5484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B9957976-D27A-6E8A-2CA9-BB976618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94036"/>
            <a:ext cx="4317876" cy="654844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school prospectus</a:t>
            </a:r>
          </a:p>
          <a:p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="" xmlns:a16="http://schemas.microsoft.com/office/drawing/2014/main" id="{BACBA8A2-DD77-A04E-D551-BB762F3A0A2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317876" cy="1029816"/>
          </a:xfrm>
        </p:spPr>
        <p:txBody>
          <a:bodyPr/>
          <a:lstStyle/>
          <a:p>
            <a:endParaRPr lang="en-GB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endParaRPr lang="en-US" dirty="0"/>
          </a:p>
        </p:txBody>
      </p:sp>
      <p:pic>
        <p:nvPicPr>
          <p:cNvPr id="5" name="Picture 6" descr="prospectus">
            <a:extLst>
              <a:ext uri="{FF2B5EF4-FFF2-40B4-BE49-F238E27FC236}">
                <a16:creationId xmlns="" xmlns:a16="http://schemas.microsoft.com/office/drawing/2014/main" id="{A37C5E06-A5DC-1B29-3592-16895DFE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196065" y="2645314"/>
            <a:ext cx="3655855" cy="2897265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50" name="Content Placeholder 5">
            <a:extLst>
              <a:ext uri="{FF2B5EF4-FFF2-40B4-BE49-F238E27FC236}">
                <a16:creationId xmlns="" xmlns:a16="http://schemas.microsoft.com/office/drawing/2014/main" id="{3EEE2773-55FE-5A53-D1B3-BBD15127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4801" y="2645313"/>
            <a:ext cx="4561656" cy="3664008"/>
          </a:xfrm>
        </p:spPr>
        <p:txBody>
          <a:bodyPr/>
          <a:lstStyle/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prospectus will be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also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319F279-41F5-E885-D3CE-E861BB399728}"/>
              </a:ext>
            </a:extLst>
          </p:cNvPr>
          <p:cNvSpPr txBox="1"/>
          <p:nvPr/>
        </p:nvSpPr>
        <p:spPr>
          <a:xfrm>
            <a:off x="4114800" y="29530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="" xmlns:a16="http://schemas.microsoft.com/office/drawing/2014/main" id="{F4871BBB-1510-31EB-9749-82CB1DBD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r"/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BB3217BB-CAB6-577E-7470-39AF71F761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0225" y="1412695"/>
            <a:ext cx="8229600" cy="780696"/>
          </a:xfrm>
        </p:spPr>
        <p:txBody>
          <a:bodyPr/>
          <a:lstStyle/>
          <a:p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</a:t>
            </a:r>
          </a:p>
          <a:p>
            <a:pPr algn="ctr"/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by your home local authority)</a:t>
            </a:r>
          </a:p>
          <a:p>
            <a:endParaRPr lang="en-US" dirty="0"/>
          </a:p>
        </p:txBody>
      </p:sp>
      <p:sp>
        <p:nvSpPr>
          <p:cNvPr id="29" name="Content Placeholder 5">
            <a:extLst>
              <a:ext uri="{FF2B5EF4-FFF2-40B4-BE49-F238E27FC236}">
                <a16:creationId xmlns="" xmlns:a16="http://schemas.microsoft.com/office/drawing/2014/main" id="{3E9E6E0E-80A7-3249-93F2-622E6C00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5101" y="2514600"/>
            <a:ext cx="4461700" cy="3845720"/>
          </a:xfrm>
        </p:spPr>
        <p:txBody>
          <a:bodyPr/>
          <a:lstStyle/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 2025 guide will be available online, in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September 2024</a:t>
            </a: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Download Barnet’s guide from the Local Authority’s </a:t>
            </a: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website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354495-CE32-1A63-52EA-27939CBB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26405">
            <a:off x="1037535" y="2584680"/>
            <a:ext cx="2362467" cy="30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=""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5266928" cy="487014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Contact Us online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visit your Local Authority’s website</a:t>
            </a:r>
          </a:p>
        </p:txBody>
      </p:sp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=""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10" y="2351042"/>
            <a:ext cx="3283709" cy="3022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14699" name="Rectangle 3">
            <a:extLst>
              <a:ext uri="{FF2B5EF4-FFF2-40B4-BE49-F238E27FC236}">
                <a16:creationId xmlns="" xmlns:a16="http://schemas.microsoft.com/office/drawing/2014/main" id="{73D63E35-3A30-CEBE-3D08-3AB9BEC6A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977040"/>
              </p:ext>
            </p:extLst>
          </p:nvPr>
        </p:nvGraphicFramePr>
        <p:xfrm>
          <a:off x="3995936" y="1920085"/>
          <a:ext cx="4690864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BF84724D-D8CF-314A-E942-B763F730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67">
            <a:off x="676471" y="1813070"/>
            <a:ext cx="2281301" cy="16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828DD124-3D9F-AB3A-5D7E-FFF5BE0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16">
            <a:off x="508480" y="4246327"/>
            <a:ext cx="2863399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8800</TotalTime>
  <Words>2076</Words>
  <Application>Microsoft Office PowerPoint</Application>
  <PresentationFormat>On-screen Show (4:3)</PresentationFormat>
  <Paragraphs>324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2_Flow</vt:lpstr>
      <vt:lpstr>Transfer to Secondary School September 2025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Closing Date?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Preference Offer?</vt:lpstr>
      <vt:lpstr>Appeals</vt:lpstr>
      <vt:lpstr>The Archer Academy</vt:lpstr>
      <vt:lpstr>Christ College Academy</vt:lpstr>
      <vt:lpstr>Fee Paying Schools</vt:lpstr>
      <vt:lpstr>Fee Paying Schools</vt:lpstr>
      <vt:lpstr>Transfer to Secondary School September 2025 </vt:lpstr>
    </vt:vector>
  </TitlesOfParts>
  <Company>Barnet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Jenny Aylen</cp:lastModifiedBy>
  <cp:revision>220</cp:revision>
  <dcterms:created xsi:type="dcterms:W3CDTF">2011-06-06T16:47:01Z</dcterms:created>
  <dcterms:modified xsi:type="dcterms:W3CDTF">2024-05-07T17:49:36Z</dcterms:modified>
</cp:coreProperties>
</file>