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27"/>
  </p:notesMasterIdLst>
  <p:handoutMasterIdLst>
    <p:handoutMasterId r:id="rId28"/>
  </p:handoutMasterIdLst>
  <p:sldIdLst>
    <p:sldId id="268" r:id="rId5"/>
    <p:sldId id="261" r:id="rId6"/>
    <p:sldId id="272" r:id="rId7"/>
    <p:sldId id="273" r:id="rId8"/>
    <p:sldId id="269" r:id="rId9"/>
    <p:sldId id="270" r:id="rId10"/>
    <p:sldId id="271" r:id="rId11"/>
    <p:sldId id="274" r:id="rId12"/>
    <p:sldId id="275" r:id="rId13"/>
    <p:sldId id="276" r:id="rId14"/>
    <p:sldId id="277" r:id="rId15"/>
    <p:sldId id="278" r:id="rId16"/>
    <p:sldId id="281" r:id="rId17"/>
    <p:sldId id="279" r:id="rId18"/>
    <p:sldId id="282" r:id="rId19"/>
    <p:sldId id="285" r:id="rId20"/>
    <p:sldId id="284" r:id="rId21"/>
    <p:sldId id="283" r:id="rId22"/>
    <p:sldId id="287" r:id="rId23"/>
    <p:sldId id="286" r:id="rId24"/>
    <p:sldId id="288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29404-C28E-9D4F-C707-3693132E8C14}" v="26" dt="2020-06-30T12:49:06.283"/>
    <p1510:client id="{58D3C2BD-0EA6-0B08-FC0B-53450EC81232}" v="48" dt="2020-07-01T15:06:29.591"/>
    <p1510:client id="{A3432400-5022-E2B2-54FB-9066717F0575}" v="3472" dt="2020-07-01T20:01:14.464"/>
    <p1510:client id="{A8AFB6DE-7582-3483-3612-84D6E730D64A}" v="2242" dt="2020-07-01T13:26:24.267"/>
    <p1510:client id="{BD3ECD70-7EA8-B212-4218-B1409AB4E993}" v="52" dt="2020-07-01T20:14:27.198"/>
    <p1510:client id="{C3649CFC-B23B-2FF0-8589-6CC245C966F6}" v="605" dt="2020-06-30T12:40:56.451"/>
    <p1510:client id="{E2A24B56-938B-7553-17DB-1D20CF2CDC37}" v="1005" dt="2020-07-01T14:39:01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Hirshler" userId="S::dsilberstein.302@brooklandjnr.co.uk::a394ff6d-00a9-43ee-9cad-da2543c50654" providerId="AD" clId="Web-{A8AFB6DE-7582-3483-3612-84D6E730D64A}"/>
    <pc:docChg chg="addSld modSld">
      <pc:chgData name="Deborah Hirshler" userId="S::dsilberstein.302@brooklandjnr.co.uk::a394ff6d-00a9-43ee-9cad-da2543c50654" providerId="AD" clId="Web-{A8AFB6DE-7582-3483-3612-84D6E730D64A}" dt="2020-07-01T13:26:21.814" v="2225" actId="20577"/>
      <pc:docMkLst>
        <pc:docMk/>
      </pc:docMkLst>
      <pc:sldChg chg="modSp">
        <pc:chgData name="Deborah Hirshler" userId="S::dsilberstein.302@brooklandjnr.co.uk::a394ff6d-00a9-43ee-9cad-da2543c50654" providerId="AD" clId="Web-{A8AFB6DE-7582-3483-3612-84D6E730D64A}" dt="2020-07-01T13:23:30.096" v="1867" actId="20577"/>
        <pc:sldMkLst>
          <pc:docMk/>
          <pc:sldMk cId="1496850848" sldId="269"/>
        </pc:sldMkLst>
        <pc:spChg chg="mod">
          <ac:chgData name="Deborah Hirshler" userId="S::dsilberstein.302@brooklandjnr.co.uk::a394ff6d-00a9-43ee-9cad-da2543c50654" providerId="AD" clId="Web-{A8AFB6DE-7582-3483-3612-84D6E730D64A}" dt="2020-07-01T13:23:20.972" v="1856" actId="20577"/>
          <ac:spMkLst>
            <pc:docMk/>
            <pc:sldMk cId="1496850848" sldId="269"/>
            <ac:spMk id="2" creationId="{5F3F6C66-D6D7-4A72-9928-967AEA400766}"/>
          </ac:spMkLst>
        </pc:spChg>
        <pc:spChg chg="mod">
          <ac:chgData name="Deborah Hirshler" userId="S::dsilberstein.302@brooklandjnr.co.uk::a394ff6d-00a9-43ee-9cad-da2543c50654" providerId="AD" clId="Web-{A8AFB6DE-7582-3483-3612-84D6E730D64A}" dt="2020-07-01T13:23:30.096" v="1867" actId="20577"/>
          <ac:spMkLst>
            <pc:docMk/>
            <pc:sldMk cId="1496850848" sldId="269"/>
            <ac:spMk id="16" creationId="{015378B5-E58C-4653-9B16-E3D6AB46867D}"/>
          </ac:spMkLst>
        </pc:spChg>
      </pc:sldChg>
      <pc:sldChg chg="addSp delSp modSp">
        <pc:chgData name="Deborah Hirshler" userId="S::dsilberstein.302@brooklandjnr.co.uk::a394ff6d-00a9-43ee-9cad-da2543c50654" providerId="AD" clId="Web-{A8AFB6DE-7582-3483-3612-84D6E730D64A}" dt="2020-07-01T13:15:52.771" v="979" actId="20577"/>
        <pc:sldMkLst>
          <pc:docMk/>
          <pc:sldMk cId="870787869" sldId="270"/>
        </pc:sldMkLst>
        <pc:spChg chg="mod">
          <ac:chgData name="Deborah Hirshler" userId="S::dsilberstein.302@brooklandjnr.co.uk::a394ff6d-00a9-43ee-9cad-da2543c50654" providerId="AD" clId="Web-{A8AFB6DE-7582-3483-3612-84D6E730D64A}" dt="2020-07-01T13:15:52.771" v="979" actId="20577"/>
          <ac:spMkLst>
            <pc:docMk/>
            <pc:sldMk cId="870787869" sldId="270"/>
            <ac:spMk id="2" creationId="{CBF7395B-62CF-4D3B-959D-5AC3F3BC27C8}"/>
          </ac:spMkLst>
        </pc:spChg>
        <pc:spChg chg="del mod">
          <ac:chgData name="Deborah Hirshler" userId="S::dsilberstein.302@brooklandjnr.co.uk::a394ff6d-00a9-43ee-9cad-da2543c50654" providerId="AD" clId="Web-{A8AFB6DE-7582-3483-3612-84D6E730D64A}" dt="2020-07-01T13:05:44.728" v="629"/>
          <ac:spMkLst>
            <pc:docMk/>
            <pc:sldMk cId="870787869" sldId="270"/>
            <ac:spMk id="3" creationId="{641A70A8-C186-4871-87B9-38B8D9B1998F}"/>
          </ac:spMkLst>
        </pc:spChg>
        <pc:spChg chg="add mod">
          <ac:chgData name="Deborah Hirshler" userId="S::dsilberstein.302@brooklandjnr.co.uk::a394ff6d-00a9-43ee-9cad-da2543c50654" providerId="AD" clId="Web-{A8AFB6DE-7582-3483-3612-84D6E730D64A}" dt="2020-07-01T13:11:29.711" v="688" actId="20577"/>
          <ac:spMkLst>
            <pc:docMk/>
            <pc:sldMk cId="870787869" sldId="270"/>
            <ac:spMk id="4" creationId="{28DDE100-06F1-4A6A-BAFF-F13671488DF5}"/>
          </ac:spMkLst>
        </pc:spChg>
        <pc:spChg chg="add del mod">
          <ac:chgData name="Deborah Hirshler" userId="S::dsilberstein.302@brooklandjnr.co.uk::a394ff6d-00a9-43ee-9cad-da2543c50654" providerId="AD" clId="Web-{A8AFB6DE-7582-3483-3612-84D6E730D64A}" dt="2020-07-01T13:07:01.462" v="636"/>
          <ac:spMkLst>
            <pc:docMk/>
            <pc:sldMk cId="870787869" sldId="270"/>
            <ac:spMk id="6" creationId="{B8E4E11C-BDEB-4849-A5BC-4238970E9BC1}"/>
          </ac:spMkLst>
        </pc:spChg>
        <pc:spChg chg="add mod">
          <ac:chgData name="Deborah Hirshler" userId="S::dsilberstein.302@brooklandjnr.co.uk::a394ff6d-00a9-43ee-9cad-da2543c50654" providerId="AD" clId="Web-{A8AFB6DE-7582-3483-3612-84D6E730D64A}" dt="2020-07-01T13:11:41.226" v="693" actId="20577"/>
          <ac:spMkLst>
            <pc:docMk/>
            <pc:sldMk cId="870787869" sldId="270"/>
            <ac:spMk id="7" creationId="{18350362-7693-47A5-A70B-0CBD8BB80A53}"/>
          </ac:spMkLst>
        </pc:spChg>
      </pc:sldChg>
      <pc:sldChg chg="modSp add replId">
        <pc:chgData name="Deborah Hirshler" userId="S::dsilberstein.302@brooklandjnr.co.uk::a394ff6d-00a9-43ee-9cad-da2543c50654" providerId="AD" clId="Web-{A8AFB6DE-7582-3483-3612-84D6E730D64A}" dt="2020-07-01T13:20:39.191" v="1545" actId="20577"/>
        <pc:sldMkLst>
          <pc:docMk/>
          <pc:sldMk cId="4035026806" sldId="271"/>
        </pc:sldMkLst>
        <pc:spChg chg="mod">
          <ac:chgData name="Deborah Hirshler" userId="S::dsilberstein.302@brooklandjnr.co.uk::a394ff6d-00a9-43ee-9cad-da2543c50654" providerId="AD" clId="Web-{A8AFB6DE-7582-3483-3612-84D6E730D64A}" dt="2020-07-01T13:16:46.537" v="1038" actId="20577"/>
          <ac:spMkLst>
            <pc:docMk/>
            <pc:sldMk cId="4035026806" sldId="271"/>
            <ac:spMk id="2" creationId="{CBF7395B-62CF-4D3B-959D-5AC3F3BC27C8}"/>
          </ac:spMkLst>
        </pc:spChg>
        <pc:spChg chg="mod">
          <ac:chgData name="Deborah Hirshler" userId="S::dsilberstein.302@brooklandjnr.co.uk::a394ff6d-00a9-43ee-9cad-da2543c50654" providerId="AD" clId="Web-{A8AFB6DE-7582-3483-3612-84D6E730D64A}" dt="2020-07-01T13:20:22.535" v="1537" actId="20577"/>
          <ac:spMkLst>
            <pc:docMk/>
            <pc:sldMk cId="4035026806" sldId="271"/>
            <ac:spMk id="4" creationId="{28DDE100-06F1-4A6A-BAFF-F13671488DF5}"/>
          </ac:spMkLst>
        </pc:spChg>
        <pc:spChg chg="mod">
          <ac:chgData name="Deborah Hirshler" userId="S::dsilberstein.302@brooklandjnr.co.uk::a394ff6d-00a9-43ee-9cad-da2543c50654" providerId="AD" clId="Web-{A8AFB6DE-7582-3483-3612-84D6E730D64A}" dt="2020-07-01T13:20:39.191" v="1545" actId="20577"/>
          <ac:spMkLst>
            <pc:docMk/>
            <pc:sldMk cId="4035026806" sldId="271"/>
            <ac:spMk id="7" creationId="{18350362-7693-47A5-A70B-0CBD8BB80A53}"/>
          </ac:spMkLst>
        </pc:spChg>
      </pc:sldChg>
      <pc:sldChg chg="modSp add replId">
        <pc:chgData name="Deborah Hirshler" userId="S::dsilberstein.302@brooklandjnr.co.uk::a394ff6d-00a9-43ee-9cad-da2543c50654" providerId="AD" clId="Web-{A8AFB6DE-7582-3483-3612-84D6E730D64A}" dt="2020-07-01T13:23:08.706" v="1849" actId="20577"/>
        <pc:sldMkLst>
          <pc:docMk/>
          <pc:sldMk cId="1553942488" sldId="272"/>
        </pc:sldMkLst>
        <pc:spChg chg="mod">
          <ac:chgData name="Deborah Hirshler" userId="S::dsilberstein.302@brooklandjnr.co.uk::a394ff6d-00a9-43ee-9cad-da2543c50654" providerId="AD" clId="Web-{A8AFB6DE-7582-3483-3612-84D6E730D64A}" dt="2020-07-01T13:23:08.706" v="1849" actId="20577"/>
          <ac:spMkLst>
            <pc:docMk/>
            <pc:sldMk cId="1553942488" sldId="272"/>
            <ac:spMk id="2" creationId="{23F6D5E8-15CF-4755-910B-1B5A1E777357}"/>
          </ac:spMkLst>
        </pc:spChg>
        <pc:spChg chg="mod">
          <ac:chgData name="Deborah Hirshler" userId="S::dsilberstein.302@brooklandjnr.co.uk::a394ff6d-00a9-43ee-9cad-da2543c50654" providerId="AD" clId="Web-{A8AFB6DE-7582-3483-3612-84D6E730D64A}" dt="2020-07-01T13:22:54.737" v="1843" actId="20577"/>
          <ac:spMkLst>
            <pc:docMk/>
            <pc:sldMk cId="1553942488" sldId="272"/>
            <ac:spMk id="15" creationId="{B90623DF-D80C-46AA-B329-ECA4D2540D11}"/>
          </ac:spMkLst>
        </pc:spChg>
      </pc:sldChg>
      <pc:sldChg chg="modSp new">
        <pc:chgData name="Deborah Hirshler" userId="S::dsilberstein.302@brooklandjnr.co.uk::a394ff6d-00a9-43ee-9cad-da2543c50654" providerId="AD" clId="Web-{A8AFB6DE-7582-3483-3612-84D6E730D64A}" dt="2020-07-01T13:26:20.111" v="2223" actId="20577"/>
        <pc:sldMkLst>
          <pc:docMk/>
          <pc:sldMk cId="868146240" sldId="273"/>
        </pc:sldMkLst>
        <pc:spChg chg="mod">
          <ac:chgData name="Deborah Hirshler" userId="S::dsilberstein.302@brooklandjnr.co.uk::a394ff6d-00a9-43ee-9cad-da2543c50654" providerId="AD" clId="Web-{A8AFB6DE-7582-3483-3612-84D6E730D64A}" dt="2020-07-01T13:25:49.517" v="2170" actId="20577"/>
          <ac:spMkLst>
            <pc:docMk/>
            <pc:sldMk cId="868146240" sldId="273"/>
            <ac:spMk id="2" creationId="{37587C9D-57F4-4022-9960-058B2FD472B3}"/>
          </ac:spMkLst>
        </pc:spChg>
        <pc:spChg chg="mod">
          <ac:chgData name="Deborah Hirshler" userId="S::dsilberstein.302@brooklandjnr.co.uk::a394ff6d-00a9-43ee-9cad-da2543c50654" providerId="AD" clId="Web-{A8AFB6DE-7582-3483-3612-84D6E730D64A}" dt="2020-07-01T13:26:20.111" v="2223" actId="20577"/>
          <ac:spMkLst>
            <pc:docMk/>
            <pc:sldMk cId="868146240" sldId="273"/>
            <ac:spMk id="3" creationId="{F00B4366-07E1-4010-8449-4892E488D297}"/>
          </ac:spMkLst>
        </pc:spChg>
      </pc:sldChg>
    </pc:docChg>
  </pc:docChgLst>
  <pc:docChgLst>
    <pc:chgData name="Deborah Hirshler" userId="S::dsilberstein.302@brooklandjnr.co.uk::a394ff6d-00a9-43ee-9cad-da2543c50654" providerId="AD" clId="Web-{13429404-C28E-9D4F-C707-3693132E8C14}"/>
    <pc:docChg chg="modSld">
      <pc:chgData name="Deborah Hirshler" userId="S::dsilberstein.302@brooklandjnr.co.uk::a394ff6d-00a9-43ee-9cad-da2543c50654" providerId="AD" clId="Web-{13429404-C28E-9D4F-C707-3693132E8C14}" dt="2020-06-30T12:49:06.283" v="25" actId="20577"/>
      <pc:docMkLst>
        <pc:docMk/>
      </pc:docMkLst>
      <pc:sldChg chg="addSp delSp modSp">
        <pc:chgData name="Deborah Hirshler" userId="S::dsilberstein.302@brooklandjnr.co.uk::a394ff6d-00a9-43ee-9cad-da2543c50654" providerId="AD" clId="Web-{13429404-C28E-9D4F-C707-3693132E8C14}" dt="2020-06-30T12:49:06.283" v="24" actId="20577"/>
        <pc:sldMkLst>
          <pc:docMk/>
          <pc:sldMk cId="1496850848" sldId="269"/>
        </pc:sldMkLst>
        <pc:spChg chg="mod">
          <ac:chgData name="Deborah Hirshler" userId="S::dsilberstein.302@brooklandjnr.co.uk::a394ff6d-00a9-43ee-9cad-da2543c50654" providerId="AD" clId="Web-{13429404-C28E-9D4F-C707-3693132E8C14}" dt="2020-06-30T12:49:06.283" v="24" actId="20577"/>
          <ac:spMkLst>
            <pc:docMk/>
            <pc:sldMk cId="1496850848" sldId="269"/>
            <ac:spMk id="2" creationId="{5F3F6C66-D6D7-4A72-9928-967AEA400766}"/>
          </ac:spMkLst>
        </pc:spChg>
        <pc:spChg chg="add mod">
          <ac:chgData name="Deborah Hirshler" userId="S::dsilberstein.302@brooklandjnr.co.uk::a394ff6d-00a9-43ee-9cad-da2543c50654" providerId="AD" clId="Web-{13429404-C28E-9D4F-C707-3693132E8C14}" dt="2020-06-30T12:48:43.002" v="3"/>
          <ac:spMkLst>
            <pc:docMk/>
            <pc:sldMk cId="1496850848" sldId="269"/>
            <ac:spMk id="16" creationId="{015378B5-E58C-4653-9B16-E3D6AB46867D}"/>
          </ac:spMkLst>
        </pc:spChg>
        <pc:graphicFrameChg chg="del">
          <ac:chgData name="Deborah Hirshler" userId="S::dsilberstein.302@brooklandjnr.co.uk::a394ff6d-00a9-43ee-9cad-da2543c50654" providerId="AD" clId="Web-{13429404-C28E-9D4F-C707-3693132E8C14}" dt="2020-06-30T12:48:43.002" v="3"/>
          <ac:graphicFrameMkLst>
            <pc:docMk/>
            <pc:sldMk cId="1496850848" sldId="269"/>
            <ac:graphicFrameMk id="5" creationId="{7201ED44-E43F-0F4D-9EE4-135AC6924F3C}"/>
          </ac:graphicFrameMkLst>
        </pc:graphicFrameChg>
        <pc:picChg chg="del">
          <ac:chgData name="Deborah Hirshler" userId="S::dsilberstein.302@brooklandjnr.co.uk::a394ff6d-00a9-43ee-9cad-da2543c50654" providerId="AD" clId="Web-{13429404-C28E-9D4F-C707-3693132E8C14}" dt="2020-06-30T12:48:40.846" v="2"/>
          <ac:picMkLst>
            <pc:docMk/>
            <pc:sldMk cId="1496850848" sldId="269"/>
            <ac:picMk id="7" creationId="{BCA9472B-BE73-494A-9A61-CF6F6D4EF852}"/>
          </ac:picMkLst>
        </pc:picChg>
        <pc:picChg chg="del">
          <ac:chgData name="Deborah Hirshler" userId="S::dsilberstein.302@brooklandjnr.co.uk::a394ff6d-00a9-43ee-9cad-da2543c50654" providerId="AD" clId="Web-{13429404-C28E-9D4F-C707-3693132E8C14}" dt="2020-06-30T12:48:37.096" v="0"/>
          <ac:picMkLst>
            <pc:docMk/>
            <pc:sldMk cId="1496850848" sldId="269"/>
            <ac:picMk id="8" creationId="{0CE71C86-5256-F346-852E-D64FDD48D521}"/>
          </ac:picMkLst>
        </pc:picChg>
        <pc:picChg chg="del">
          <ac:chgData name="Deborah Hirshler" userId="S::dsilberstein.302@brooklandjnr.co.uk::a394ff6d-00a9-43ee-9cad-da2543c50654" providerId="AD" clId="Web-{13429404-C28E-9D4F-C707-3693132E8C14}" dt="2020-06-30T12:48:38.815" v="1"/>
          <ac:picMkLst>
            <pc:docMk/>
            <pc:sldMk cId="1496850848" sldId="269"/>
            <ac:picMk id="9" creationId="{0DD27FA4-E917-1A4B-90B7-6F7401ABD9C2}"/>
          </ac:picMkLst>
        </pc:picChg>
      </pc:sldChg>
    </pc:docChg>
  </pc:docChgLst>
  <pc:docChgLst>
    <pc:chgData name="Deborah Hirshler" userId="S::dsilberstein.302@brooklandjnr.co.uk::a394ff6d-00a9-43ee-9cad-da2543c50654" providerId="AD" clId="Web-{BD3ECD70-7EA8-B212-4218-B1409AB4E993}"/>
    <pc:docChg chg="modSld">
      <pc:chgData name="Deborah Hirshler" userId="S::dsilberstein.302@brooklandjnr.co.uk::a394ff6d-00a9-43ee-9cad-da2543c50654" providerId="AD" clId="Web-{BD3ECD70-7EA8-B212-4218-B1409AB4E993}" dt="2020-07-01T20:14:26.073" v="49" actId="20577"/>
      <pc:docMkLst>
        <pc:docMk/>
      </pc:docMkLst>
      <pc:sldChg chg="addAnim modAnim">
        <pc:chgData name="Deborah Hirshler" userId="S::dsilberstein.302@brooklandjnr.co.uk::a394ff6d-00a9-43ee-9cad-da2543c50654" providerId="AD" clId="Web-{BD3ECD70-7EA8-B212-4218-B1409AB4E993}" dt="2020-07-01T20:06:33.056" v="11"/>
        <pc:sldMkLst>
          <pc:docMk/>
          <pc:sldMk cId="1436557425" sldId="261"/>
        </pc:sldMkLst>
      </pc:sldChg>
      <pc:sldChg chg="addAnim modAnim">
        <pc:chgData name="Deborah Hirshler" userId="S::dsilberstein.302@brooklandjnr.co.uk::a394ff6d-00a9-43ee-9cad-da2543c50654" providerId="AD" clId="Web-{BD3ECD70-7EA8-B212-4218-B1409AB4E993}" dt="2020-07-01T20:06:59.072" v="19"/>
        <pc:sldMkLst>
          <pc:docMk/>
          <pc:sldMk cId="1496850848" sldId="269"/>
        </pc:sldMkLst>
      </pc:sldChg>
      <pc:sldChg chg="addAnim modAnim">
        <pc:chgData name="Deborah Hirshler" userId="S::dsilberstein.302@brooklandjnr.co.uk::a394ff6d-00a9-43ee-9cad-da2543c50654" providerId="AD" clId="Web-{BD3ECD70-7EA8-B212-4218-B1409AB4E993}" dt="2020-07-01T20:08:53.541" v="26"/>
        <pc:sldMkLst>
          <pc:docMk/>
          <pc:sldMk cId="1553942488" sldId="272"/>
        </pc:sldMkLst>
      </pc:sldChg>
      <pc:sldChg chg="addAnim modAnim">
        <pc:chgData name="Deborah Hirshler" userId="S::dsilberstein.302@brooklandjnr.co.uk::a394ff6d-00a9-43ee-9cad-da2543c50654" providerId="AD" clId="Web-{BD3ECD70-7EA8-B212-4218-B1409AB4E993}" dt="2020-07-01T20:06:51.962" v="16"/>
        <pc:sldMkLst>
          <pc:docMk/>
          <pc:sldMk cId="868146240" sldId="273"/>
        </pc:sldMkLst>
      </pc:sldChg>
      <pc:sldChg chg="addSp modSp">
        <pc:chgData name="Deborah Hirshler" userId="S::dsilberstein.302@brooklandjnr.co.uk::a394ff6d-00a9-43ee-9cad-da2543c50654" providerId="AD" clId="Web-{BD3ECD70-7EA8-B212-4218-B1409AB4E993}" dt="2020-07-01T20:11:31.963" v="37" actId="20577"/>
        <pc:sldMkLst>
          <pc:docMk/>
          <pc:sldMk cId="1851420484" sldId="281"/>
        </pc:sldMkLst>
        <pc:spChg chg="mod">
          <ac:chgData name="Deborah Hirshler" userId="S::dsilberstein.302@brooklandjnr.co.uk::a394ff6d-00a9-43ee-9cad-da2543c50654" providerId="AD" clId="Web-{BD3ECD70-7EA8-B212-4218-B1409AB4E993}" dt="2020-07-01T20:11:31.963" v="37" actId="20577"/>
          <ac:spMkLst>
            <pc:docMk/>
            <pc:sldMk cId="1851420484" sldId="281"/>
            <ac:spMk id="2" creationId="{E5400170-0DD5-475B-9B93-CEF5DF9BCF51}"/>
          </ac:spMkLst>
        </pc:spChg>
        <pc:spChg chg="add mod">
          <ac:chgData name="Deborah Hirshler" userId="S::dsilberstein.302@brooklandjnr.co.uk::a394ff6d-00a9-43ee-9cad-da2543c50654" providerId="AD" clId="Web-{BD3ECD70-7EA8-B212-4218-B1409AB4E993}" dt="2020-07-01T20:11:18.041" v="34" actId="20577"/>
          <ac:spMkLst>
            <pc:docMk/>
            <pc:sldMk cId="1851420484" sldId="281"/>
            <ac:spMk id="3" creationId="{3917FF74-E8B5-472D-95B6-C6B535F3881F}"/>
          </ac:spMkLst>
        </pc:spChg>
      </pc:sldChg>
      <pc:sldChg chg="modSp">
        <pc:chgData name="Deborah Hirshler" userId="S::dsilberstein.302@brooklandjnr.co.uk::a394ff6d-00a9-43ee-9cad-da2543c50654" providerId="AD" clId="Web-{BD3ECD70-7EA8-B212-4218-B1409AB4E993}" dt="2020-07-01T20:14:05.401" v="44" actId="20577"/>
        <pc:sldMkLst>
          <pc:docMk/>
          <pc:sldMk cId="1724736631" sldId="284"/>
        </pc:sldMkLst>
        <pc:spChg chg="mod">
          <ac:chgData name="Deborah Hirshler" userId="S::dsilberstein.302@brooklandjnr.co.uk::a394ff6d-00a9-43ee-9cad-da2543c50654" providerId="AD" clId="Web-{BD3ECD70-7EA8-B212-4218-B1409AB4E993}" dt="2020-07-01T20:14:05.401" v="44" actId="20577"/>
          <ac:spMkLst>
            <pc:docMk/>
            <pc:sldMk cId="1724736631" sldId="284"/>
            <ac:spMk id="4" creationId="{DF48868D-95F1-4A7E-B825-E44718DA8E26}"/>
          </ac:spMkLst>
        </pc:spChg>
      </pc:sldChg>
      <pc:sldChg chg="modSp addAnim modAnim">
        <pc:chgData name="Deborah Hirshler" userId="S::dsilberstein.302@brooklandjnr.co.uk::a394ff6d-00a9-43ee-9cad-da2543c50654" providerId="AD" clId="Web-{BD3ECD70-7EA8-B212-4218-B1409AB4E993}" dt="2020-07-01T20:14:26.073" v="49" actId="20577"/>
        <pc:sldMkLst>
          <pc:docMk/>
          <pc:sldMk cId="402897867" sldId="286"/>
        </pc:sldMkLst>
        <pc:spChg chg="mod">
          <ac:chgData name="Deborah Hirshler" userId="S::dsilberstein.302@brooklandjnr.co.uk::a394ff6d-00a9-43ee-9cad-da2543c50654" providerId="AD" clId="Web-{BD3ECD70-7EA8-B212-4218-B1409AB4E993}" dt="2020-07-01T20:14:26.073" v="49" actId="20577"/>
          <ac:spMkLst>
            <pc:docMk/>
            <pc:sldMk cId="402897867" sldId="286"/>
            <ac:spMk id="3" creationId="{A16C68E2-11EE-49E9-BDA8-8C055CE44FBF}"/>
          </ac:spMkLst>
        </pc:spChg>
        <pc:picChg chg="mod">
          <ac:chgData name="Deborah Hirshler" userId="S::dsilberstein.302@brooklandjnr.co.uk::a394ff6d-00a9-43ee-9cad-da2543c50654" providerId="AD" clId="Web-{BD3ECD70-7EA8-B212-4218-B1409AB4E993}" dt="2020-07-01T20:14:18.573" v="46" actId="1076"/>
          <ac:picMkLst>
            <pc:docMk/>
            <pc:sldMk cId="402897867" sldId="286"/>
            <ac:picMk id="4" creationId="{F55F71F7-C371-4FA4-B2E5-E98A6E090D79}"/>
          </ac:picMkLst>
        </pc:picChg>
      </pc:sldChg>
    </pc:docChg>
  </pc:docChgLst>
  <pc:docChgLst>
    <pc:chgData name="Deborah Hirshler" userId="S::dsilberstein.302@brooklandjnr.co.uk::a394ff6d-00a9-43ee-9cad-da2543c50654" providerId="AD" clId="Web-{58D3C2BD-0EA6-0B08-FC0B-53450EC81232}"/>
    <pc:docChg chg="addSld delSld modSld">
      <pc:chgData name="Deborah Hirshler" userId="S::dsilberstein.302@brooklandjnr.co.uk::a394ff6d-00a9-43ee-9cad-da2543c50654" providerId="AD" clId="Web-{58D3C2BD-0EA6-0B08-FC0B-53450EC81232}" dt="2020-07-01T15:06:29.591" v="49"/>
      <pc:docMkLst>
        <pc:docMk/>
      </pc:docMkLst>
      <pc:sldChg chg="addSp delSp modSp mod setBg">
        <pc:chgData name="Deborah Hirshler" userId="S::dsilberstein.302@brooklandjnr.co.uk::a394ff6d-00a9-43ee-9cad-da2543c50654" providerId="AD" clId="Web-{58D3C2BD-0EA6-0B08-FC0B-53450EC81232}" dt="2020-07-01T14:46:51.241" v="35"/>
        <pc:sldMkLst>
          <pc:docMk/>
          <pc:sldMk cId="2021700832" sldId="279"/>
        </pc:sldMkLst>
        <pc:spChg chg="del mod">
          <ac:chgData name="Deborah Hirshler" userId="S::dsilberstein.302@brooklandjnr.co.uk::a394ff6d-00a9-43ee-9cad-da2543c50654" providerId="AD" clId="Web-{58D3C2BD-0EA6-0B08-FC0B-53450EC81232}" dt="2020-07-01T14:45:14.208" v="3"/>
          <ac:spMkLst>
            <pc:docMk/>
            <pc:sldMk cId="2021700832" sldId="279"/>
            <ac:spMk id="2" creationId="{CBF7395B-62CF-4D3B-959D-5AC3F3BC27C8}"/>
          </ac:spMkLst>
        </pc:spChg>
        <pc:spChg chg="add mod">
          <ac:chgData name="Deborah Hirshler" userId="S::dsilberstein.302@brooklandjnr.co.uk::a394ff6d-00a9-43ee-9cad-da2543c50654" providerId="AD" clId="Web-{58D3C2BD-0EA6-0B08-FC0B-53450EC81232}" dt="2020-07-01T14:46:35.303" v="30" actId="20577"/>
          <ac:spMkLst>
            <pc:docMk/>
            <pc:sldMk cId="2021700832" sldId="279"/>
            <ac:spMk id="5" creationId="{9FEA6692-71BA-4936-86BA-2832F43BFCE9}"/>
          </ac:spMkLst>
        </pc:spChg>
        <pc:spChg chg="add">
          <ac:chgData name="Deborah Hirshler" userId="S::dsilberstein.302@brooklandjnr.co.uk::a394ff6d-00a9-43ee-9cad-da2543c50654" providerId="AD" clId="Web-{58D3C2BD-0EA6-0B08-FC0B-53450EC81232}" dt="2020-07-01T14:46:51.241" v="35"/>
          <ac:spMkLst>
            <pc:docMk/>
            <pc:sldMk cId="2021700832" sldId="279"/>
            <ac:spMk id="37" creationId="{71B30B18-D920-4E3E-B931-1F310244C1B8}"/>
          </ac:spMkLst>
        </pc:spChg>
        <pc:spChg chg="add">
          <ac:chgData name="Deborah Hirshler" userId="S::dsilberstein.302@brooklandjnr.co.uk::a394ff6d-00a9-43ee-9cad-da2543c50654" providerId="AD" clId="Web-{58D3C2BD-0EA6-0B08-FC0B-53450EC81232}" dt="2020-07-01T14:46:51.241" v="35"/>
          <ac:spMkLst>
            <pc:docMk/>
            <pc:sldMk cId="2021700832" sldId="279"/>
            <ac:spMk id="51" creationId="{C70EF50A-66E6-460A-8AF9-47A10D0D999C}"/>
          </ac:spMkLst>
        </pc:spChg>
        <pc:spChg chg="add">
          <ac:chgData name="Deborah Hirshler" userId="S::dsilberstein.302@brooklandjnr.co.uk::a394ff6d-00a9-43ee-9cad-da2543c50654" providerId="AD" clId="Web-{58D3C2BD-0EA6-0B08-FC0B-53450EC81232}" dt="2020-07-01T14:46:51.241" v="35"/>
          <ac:spMkLst>
            <pc:docMk/>
            <pc:sldMk cId="2021700832" sldId="279"/>
            <ac:spMk id="65" creationId="{241D049E-2C7B-4131-B81E-E5B643BD61EE}"/>
          </ac:spMkLst>
        </pc:spChg>
        <pc:spChg chg="add del">
          <ac:chgData name="Deborah Hirshler" userId="S::dsilberstein.302@brooklandjnr.co.uk::a394ff6d-00a9-43ee-9cad-da2543c50654" providerId="AD" clId="Web-{58D3C2BD-0EA6-0B08-FC0B-53450EC81232}" dt="2020-07-01T14:46:51.225" v="34"/>
          <ac:spMkLst>
            <pc:docMk/>
            <pc:sldMk cId="2021700832" sldId="279"/>
            <ac:spMk id="66" creationId="{71B30B18-D920-4E3E-B931-1F310244C1B8}"/>
          </ac:spMkLst>
        </pc:spChg>
        <pc:spChg chg="add">
          <ac:chgData name="Deborah Hirshler" userId="S::dsilberstein.302@brooklandjnr.co.uk::a394ff6d-00a9-43ee-9cad-da2543c50654" providerId="AD" clId="Web-{58D3C2BD-0EA6-0B08-FC0B-53450EC81232}" dt="2020-07-01T14:46:51.241" v="35"/>
          <ac:spMkLst>
            <pc:docMk/>
            <pc:sldMk cId="2021700832" sldId="279"/>
            <ac:spMk id="67" creationId="{91635463-D121-4B16-AB61-D492DD3F02AA}"/>
          </ac:spMkLst>
        </pc:spChg>
        <pc:spChg chg="add del">
          <ac:chgData name="Deborah Hirshler" userId="S::dsilberstein.302@brooklandjnr.co.uk::a394ff6d-00a9-43ee-9cad-da2543c50654" providerId="AD" clId="Web-{58D3C2BD-0EA6-0B08-FC0B-53450EC81232}" dt="2020-07-01T14:46:51.225" v="34"/>
          <ac:spMkLst>
            <pc:docMk/>
            <pc:sldMk cId="2021700832" sldId="279"/>
            <ac:spMk id="68" creationId="{C70EF50A-66E6-460A-8AF9-47A10D0D999C}"/>
          </ac:spMkLst>
        </pc:spChg>
        <pc:spChg chg="add del">
          <ac:chgData name="Deborah Hirshler" userId="S::dsilberstein.302@brooklandjnr.co.uk::a394ff6d-00a9-43ee-9cad-da2543c50654" providerId="AD" clId="Web-{58D3C2BD-0EA6-0B08-FC0B-53450EC81232}" dt="2020-07-01T14:46:51.225" v="34"/>
          <ac:spMkLst>
            <pc:docMk/>
            <pc:sldMk cId="2021700832" sldId="279"/>
            <ac:spMk id="70" creationId="{01520B72-94C4-4ABB-AC64-A3382705BE06}"/>
          </ac:spMkLst>
        </pc:spChg>
        <pc:spChg chg="add del">
          <ac:chgData name="Deborah Hirshler" userId="S::dsilberstein.302@brooklandjnr.co.uk::a394ff6d-00a9-43ee-9cad-da2543c50654" providerId="AD" clId="Web-{58D3C2BD-0EA6-0B08-FC0B-53450EC81232}" dt="2020-07-01T14:46:51.225" v="34"/>
          <ac:spMkLst>
            <pc:docMk/>
            <pc:sldMk cId="2021700832" sldId="279"/>
            <ac:spMk id="72" creationId="{9A64CBFD-D6E8-4E6A-8F66-1948BED33157}"/>
          </ac:spMkLst>
        </pc:spChg>
        <pc:grpChg chg="add">
          <ac:chgData name="Deborah Hirshler" userId="S::dsilberstein.302@brooklandjnr.co.uk::a394ff6d-00a9-43ee-9cad-da2543c50654" providerId="AD" clId="Web-{58D3C2BD-0EA6-0B08-FC0B-53450EC81232}" dt="2020-07-01T14:46:51.241" v="35"/>
          <ac:grpSpMkLst>
            <pc:docMk/>
            <pc:sldMk cId="2021700832" sldId="279"/>
            <ac:grpSpMk id="35" creationId="{259C671B-1B22-4141-A9C0-2E7941FDA7C2}"/>
          </ac:grpSpMkLst>
        </pc:grpChg>
        <pc:grpChg chg="add">
          <ac:chgData name="Deborah Hirshler" userId="S::dsilberstein.302@brooklandjnr.co.uk::a394ff6d-00a9-43ee-9cad-da2543c50654" providerId="AD" clId="Web-{58D3C2BD-0EA6-0B08-FC0B-53450EC81232}" dt="2020-07-01T14:46:51.241" v="35"/>
          <ac:grpSpMkLst>
            <pc:docMk/>
            <pc:sldMk cId="2021700832" sldId="279"/>
            <ac:grpSpMk id="36" creationId="{1D56A4CE-A3F4-4CFF-9A65-C029AC17B7CF}"/>
          </ac:grpSpMkLst>
        </pc:grpChg>
        <pc:grpChg chg="add del">
          <ac:chgData name="Deborah Hirshler" userId="S::dsilberstein.302@brooklandjnr.co.uk::a394ff6d-00a9-43ee-9cad-da2543c50654" providerId="AD" clId="Web-{58D3C2BD-0EA6-0B08-FC0B-53450EC81232}" dt="2020-07-01T14:46:51.225" v="34"/>
          <ac:grpSpMkLst>
            <pc:docMk/>
            <pc:sldMk cId="2021700832" sldId="279"/>
            <ac:grpSpMk id="38" creationId="{259C671B-1B22-4141-A9C0-2E7941FDA7C2}"/>
          </ac:grpSpMkLst>
        </pc:grpChg>
        <pc:grpChg chg="add del">
          <ac:chgData name="Deborah Hirshler" userId="S::dsilberstein.302@brooklandjnr.co.uk::a394ff6d-00a9-43ee-9cad-da2543c50654" providerId="AD" clId="Web-{58D3C2BD-0EA6-0B08-FC0B-53450EC81232}" dt="2020-07-01T14:46:51.225" v="34"/>
          <ac:grpSpMkLst>
            <pc:docMk/>
            <pc:sldMk cId="2021700832" sldId="279"/>
            <ac:grpSpMk id="52" creationId="{1D56A4CE-A3F4-4CFF-9A65-C029AC17B7CF}"/>
          </ac:grpSpMkLst>
        </pc:grpChg>
        <pc:picChg chg="add mod ord">
          <ac:chgData name="Deborah Hirshler" userId="S::dsilberstein.302@brooklandjnr.co.uk::a394ff6d-00a9-43ee-9cad-da2543c50654" providerId="AD" clId="Web-{58D3C2BD-0EA6-0B08-FC0B-53450EC81232}" dt="2020-07-01T14:46:51.241" v="35"/>
          <ac:picMkLst>
            <pc:docMk/>
            <pc:sldMk cId="2021700832" sldId="279"/>
            <ac:picMk id="3" creationId="{F18F2811-F81D-43F4-B7D6-B22320DF4FCF}"/>
          </ac:picMkLst>
        </pc:picChg>
      </pc:sldChg>
      <pc:sldChg chg="addSp delSp modSp new del mod setBg">
        <pc:chgData name="Deborah Hirshler" userId="S::dsilberstein.302@brooklandjnr.co.uk::a394ff6d-00a9-43ee-9cad-da2543c50654" providerId="AD" clId="Web-{58D3C2BD-0EA6-0B08-FC0B-53450EC81232}" dt="2020-07-01T15:06:29.591" v="49"/>
        <pc:sldMkLst>
          <pc:docMk/>
          <pc:sldMk cId="4160189289" sldId="280"/>
        </pc:sldMkLst>
        <pc:spChg chg="del">
          <ac:chgData name="Deborah Hirshler" userId="S::dsilberstein.302@brooklandjnr.co.uk::a394ff6d-00a9-43ee-9cad-da2543c50654" providerId="AD" clId="Web-{58D3C2BD-0EA6-0B08-FC0B-53450EC81232}" dt="2020-07-01T15:05:24.215" v="39"/>
          <ac:spMkLst>
            <pc:docMk/>
            <pc:sldMk cId="4160189289" sldId="280"/>
            <ac:spMk id="2" creationId="{17371736-3642-41C7-97D1-ABC5490E2123}"/>
          </ac:spMkLst>
        </pc:spChg>
        <pc:spChg chg="del">
          <ac:chgData name="Deborah Hirshler" userId="S::dsilberstein.302@brooklandjnr.co.uk::a394ff6d-00a9-43ee-9cad-da2543c50654" providerId="AD" clId="Web-{58D3C2BD-0EA6-0B08-FC0B-53450EC81232}" dt="2020-07-01T15:05:15.714" v="37"/>
          <ac:spMkLst>
            <pc:docMk/>
            <pc:sldMk cId="4160189289" sldId="280"/>
            <ac:spMk id="3" creationId="{334993B0-8011-4B05-BFE1-B9EDF0682E82}"/>
          </ac:spMkLst>
        </pc:spChg>
        <pc:spChg chg="add">
          <ac:chgData name="Deborah Hirshler" userId="S::dsilberstein.302@brooklandjnr.co.uk::a394ff6d-00a9-43ee-9cad-da2543c50654" providerId="AD" clId="Web-{58D3C2BD-0EA6-0B08-FC0B-53450EC81232}" dt="2020-07-01T15:05:30.558" v="40"/>
          <ac:spMkLst>
            <pc:docMk/>
            <pc:sldMk cId="4160189289" sldId="280"/>
            <ac:spMk id="8" creationId="{0D1E3D58-83FF-44C3-83FC-D6881419DEC1}"/>
          </ac:spMkLst>
        </pc:spChg>
        <pc:spChg chg="add del">
          <ac:chgData name="Deborah Hirshler" userId="S::dsilberstein.302@brooklandjnr.co.uk::a394ff6d-00a9-43ee-9cad-da2543c50654" providerId="AD" clId="Web-{58D3C2BD-0EA6-0B08-FC0B-53450EC81232}" dt="2020-07-01T15:05:43.402" v="42"/>
          <ac:spMkLst>
            <pc:docMk/>
            <pc:sldMk cId="4160189289" sldId="280"/>
            <ac:spMk id="11" creationId="{F21D84AD-8604-4343-A948-80F0D3C126E3}"/>
          </ac:spMkLst>
        </pc:spChg>
        <pc:spChg chg="add del">
          <ac:chgData name="Deborah Hirshler" userId="S::dsilberstein.302@brooklandjnr.co.uk::a394ff6d-00a9-43ee-9cad-da2543c50654" providerId="AD" clId="Web-{58D3C2BD-0EA6-0B08-FC0B-53450EC81232}" dt="2020-07-01T15:05:43.402" v="42"/>
          <ac:spMkLst>
            <pc:docMk/>
            <pc:sldMk cId="4160189289" sldId="280"/>
            <ac:spMk id="13" creationId="{1D085E8B-B8F4-4CA6-A58B-955E308A003B}"/>
          </ac:spMkLst>
        </pc:spChg>
        <pc:spChg chg="add del">
          <ac:chgData name="Deborah Hirshler" userId="S::dsilberstein.302@brooklandjnr.co.uk::a394ff6d-00a9-43ee-9cad-da2543c50654" providerId="AD" clId="Web-{58D3C2BD-0EA6-0B08-FC0B-53450EC81232}" dt="2020-07-01T15:05:43.402" v="42"/>
          <ac:spMkLst>
            <pc:docMk/>
            <pc:sldMk cId="4160189289" sldId="280"/>
            <ac:spMk id="15" creationId="{CC2EFF45-08D9-428D-9095-04102023B1A7}"/>
          </ac:spMkLst>
        </pc:spChg>
        <pc:spChg chg="add">
          <ac:chgData name="Deborah Hirshler" userId="S::dsilberstein.302@brooklandjnr.co.uk::a394ff6d-00a9-43ee-9cad-da2543c50654" providerId="AD" clId="Web-{58D3C2BD-0EA6-0B08-FC0B-53450EC81232}" dt="2020-07-01T15:05:43.402" v="42"/>
          <ac:spMkLst>
            <pc:docMk/>
            <pc:sldMk cId="4160189289" sldId="280"/>
            <ac:spMk id="20" creationId="{F21D84AD-8604-4343-A948-80F0D3C126E3}"/>
          </ac:spMkLst>
        </pc:spChg>
        <pc:spChg chg="add">
          <ac:chgData name="Deborah Hirshler" userId="S::dsilberstein.302@brooklandjnr.co.uk::a394ff6d-00a9-43ee-9cad-da2543c50654" providerId="AD" clId="Web-{58D3C2BD-0EA6-0B08-FC0B-53450EC81232}" dt="2020-07-01T15:05:43.402" v="42"/>
          <ac:spMkLst>
            <pc:docMk/>
            <pc:sldMk cId="4160189289" sldId="280"/>
            <ac:spMk id="22" creationId="{1D085E8B-B8F4-4CA6-A58B-955E308A003B}"/>
          </ac:spMkLst>
        </pc:spChg>
        <pc:spChg chg="add">
          <ac:chgData name="Deborah Hirshler" userId="S::dsilberstein.302@brooklandjnr.co.uk::a394ff6d-00a9-43ee-9cad-da2543c50654" providerId="AD" clId="Web-{58D3C2BD-0EA6-0B08-FC0B-53450EC81232}" dt="2020-07-01T15:05:43.402" v="42"/>
          <ac:spMkLst>
            <pc:docMk/>
            <pc:sldMk cId="4160189289" sldId="280"/>
            <ac:spMk id="24" creationId="{CC2EFF45-08D9-428D-9095-04102023B1A7}"/>
          </ac:spMkLst>
        </pc:spChg>
        <pc:picChg chg="add mod ord">
          <ac:chgData name="Deborah Hirshler" userId="S::dsilberstein.302@brooklandjnr.co.uk::a394ff6d-00a9-43ee-9cad-da2543c50654" providerId="AD" clId="Web-{58D3C2BD-0EA6-0B08-FC0B-53450EC81232}" dt="2020-07-01T15:05:43.402" v="42"/>
          <ac:picMkLst>
            <pc:docMk/>
            <pc:sldMk cId="4160189289" sldId="280"/>
            <ac:picMk id="4" creationId="{29E032E6-2FDD-4DF1-AF5B-1EA601EBAA1E}"/>
          </ac:picMkLst>
        </pc:picChg>
      </pc:sldChg>
      <pc:sldChg chg="addSp delSp modSp new">
        <pc:chgData name="Deborah Hirshler" userId="S::dsilberstein.302@brooklandjnr.co.uk::a394ff6d-00a9-43ee-9cad-da2543c50654" providerId="AD" clId="Web-{58D3C2BD-0EA6-0B08-FC0B-53450EC81232}" dt="2020-07-01T15:06:23.325" v="48" actId="14100"/>
        <pc:sldMkLst>
          <pc:docMk/>
          <pc:sldMk cId="1851420484" sldId="281"/>
        </pc:sldMkLst>
        <pc:spChg chg="del">
          <ac:chgData name="Deborah Hirshler" userId="S::dsilberstein.302@brooklandjnr.co.uk::a394ff6d-00a9-43ee-9cad-da2543c50654" providerId="AD" clId="Web-{58D3C2BD-0EA6-0B08-FC0B-53450EC81232}" dt="2020-07-01T15:06:13.309" v="44"/>
          <ac:spMkLst>
            <pc:docMk/>
            <pc:sldMk cId="1851420484" sldId="281"/>
            <ac:spMk id="3" creationId="{A2499E99-9485-4B7E-9600-756767B31C28}"/>
          </ac:spMkLst>
        </pc:spChg>
        <pc:picChg chg="add mod ord">
          <ac:chgData name="Deborah Hirshler" userId="S::dsilberstein.302@brooklandjnr.co.uk::a394ff6d-00a9-43ee-9cad-da2543c50654" providerId="AD" clId="Web-{58D3C2BD-0EA6-0B08-FC0B-53450EC81232}" dt="2020-07-01T15:06:23.325" v="48" actId="14100"/>
          <ac:picMkLst>
            <pc:docMk/>
            <pc:sldMk cId="1851420484" sldId="281"/>
            <ac:picMk id="4" creationId="{55EB7AEE-B60D-4689-8E84-59A6AB772B35}"/>
          </ac:picMkLst>
        </pc:picChg>
      </pc:sldChg>
    </pc:docChg>
  </pc:docChgLst>
  <pc:docChgLst>
    <pc:chgData name="Deborah Hirshler" userId="S::dsilberstein.302@brooklandjnr.co.uk::a394ff6d-00a9-43ee-9cad-da2543c50654" providerId="AD" clId="Web-{E2A24B56-938B-7553-17DB-1D20CF2CDC37}"/>
    <pc:docChg chg="addSld modSld">
      <pc:chgData name="Deborah Hirshler" userId="S::dsilberstein.302@brooklandjnr.co.uk::a394ff6d-00a9-43ee-9cad-da2543c50654" providerId="AD" clId="Web-{E2A24B56-938B-7553-17DB-1D20CF2CDC37}" dt="2020-07-01T14:39:01.606" v="985"/>
      <pc:docMkLst>
        <pc:docMk/>
      </pc:docMkLst>
      <pc:sldChg chg="modSp">
        <pc:chgData name="Deborah Hirshler" userId="S::dsilberstein.302@brooklandjnr.co.uk::a394ff6d-00a9-43ee-9cad-da2543c50654" providerId="AD" clId="Web-{E2A24B56-938B-7553-17DB-1D20CF2CDC37}" dt="2020-07-01T14:12:45.721" v="6" actId="20577"/>
        <pc:sldMkLst>
          <pc:docMk/>
          <pc:sldMk cId="870787869" sldId="270"/>
        </pc:sldMkLst>
        <pc:spChg chg="mod">
          <ac:chgData name="Deborah Hirshler" userId="S::dsilberstein.302@brooklandjnr.co.uk::a394ff6d-00a9-43ee-9cad-da2543c50654" providerId="AD" clId="Web-{E2A24B56-938B-7553-17DB-1D20CF2CDC37}" dt="2020-07-01T14:12:45.721" v="6" actId="20577"/>
          <ac:spMkLst>
            <pc:docMk/>
            <pc:sldMk cId="870787869" sldId="270"/>
            <ac:spMk id="2" creationId="{CBF7395B-62CF-4D3B-959D-5AC3F3BC27C8}"/>
          </ac:spMkLst>
        </pc:spChg>
      </pc:sldChg>
      <pc:sldChg chg="modSp add replId">
        <pc:chgData name="Deborah Hirshler" userId="S::dsilberstein.302@brooklandjnr.co.uk::a394ff6d-00a9-43ee-9cad-da2543c50654" providerId="AD" clId="Web-{E2A24B56-938B-7553-17DB-1D20CF2CDC37}" dt="2020-07-01T14:36:46.561" v="982" actId="20577"/>
        <pc:sldMkLst>
          <pc:docMk/>
          <pc:sldMk cId="425917864" sldId="274"/>
        </pc:sldMkLst>
        <pc:spChg chg="mod">
          <ac:chgData name="Deborah Hirshler" userId="S::dsilberstein.302@brooklandjnr.co.uk::a394ff6d-00a9-43ee-9cad-da2543c50654" providerId="AD" clId="Web-{E2A24B56-938B-7553-17DB-1D20CF2CDC37}" dt="2020-07-01T14:36:46.561" v="982" actId="20577"/>
          <ac:spMkLst>
            <pc:docMk/>
            <pc:sldMk cId="425917864" sldId="274"/>
            <ac:spMk id="2" creationId="{CBF7395B-62CF-4D3B-959D-5AC3F3BC27C8}"/>
          </ac:spMkLst>
        </pc:spChg>
        <pc:spChg chg="mod">
          <ac:chgData name="Deborah Hirshler" userId="S::dsilberstein.302@brooklandjnr.co.uk::a394ff6d-00a9-43ee-9cad-da2543c50654" providerId="AD" clId="Web-{E2A24B56-938B-7553-17DB-1D20CF2CDC37}" dt="2020-07-01T14:17:30.967" v="340" actId="1076"/>
          <ac:spMkLst>
            <pc:docMk/>
            <pc:sldMk cId="425917864" sldId="274"/>
            <ac:spMk id="4" creationId="{28DDE100-06F1-4A6A-BAFF-F13671488DF5}"/>
          </ac:spMkLst>
        </pc:spChg>
        <pc:spChg chg="mod">
          <ac:chgData name="Deborah Hirshler" userId="S::dsilberstein.302@brooklandjnr.co.uk::a394ff6d-00a9-43ee-9cad-da2543c50654" providerId="AD" clId="Web-{E2A24B56-938B-7553-17DB-1D20CF2CDC37}" dt="2020-07-01T14:17:33.530" v="341" actId="1076"/>
          <ac:spMkLst>
            <pc:docMk/>
            <pc:sldMk cId="425917864" sldId="274"/>
            <ac:spMk id="7" creationId="{18350362-7693-47A5-A70B-0CBD8BB80A53}"/>
          </ac:spMkLst>
        </pc:spChg>
      </pc:sldChg>
      <pc:sldChg chg="addSp delSp modSp add replId">
        <pc:chgData name="Deborah Hirshler" userId="S::dsilberstein.302@brooklandjnr.co.uk::a394ff6d-00a9-43ee-9cad-da2543c50654" providerId="AD" clId="Web-{E2A24B56-938B-7553-17DB-1D20CF2CDC37}" dt="2020-07-01T14:25:52.226" v="509" actId="1076"/>
        <pc:sldMkLst>
          <pc:docMk/>
          <pc:sldMk cId="2970207142" sldId="275"/>
        </pc:sldMkLst>
        <pc:spChg chg="mod">
          <ac:chgData name="Deborah Hirshler" userId="S::dsilberstein.302@brooklandjnr.co.uk::a394ff6d-00a9-43ee-9cad-da2543c50654" providerId="AD" clId="Web-{E2A24B56-938B-7553-17DB-1D20CF2CDC37}" dt="2020-07-01T14:20:20.918" v="492" actId="20577"/>
          <ac:spMkLst>
            <pc:docMk/>
            <pc:sldMk cId="2970207142" sldId="275"/>
            <ac:spMk id="2" creationId="{CBF7395B-62CF-4D3B-959D-5AC3F3BC27C8}"/>
          </ac:spMkLst>
        </pc:spChg>
        <pc:spChg chg="mod">
          <ac:chgData name="Deborah Hirshler" userId="S::dsilberstein.302@brooklandjnr.co.uk::a394ff6d-00a9-43ee-9cad-da2543c50654" providerId="AD" clId="Web-{E2A24B56-938B-7553-17DB-1D20CF2CDC37}" dt="2020-07-01T14:25:26.429" v="503" actId="20577"/>
          <ac:spMkLst>
            <pc:docMk/>
            <pc:sldMk cId="2970207142" sldId="275"/>
            <ac:spMk id="4" creationId="{28DDE100-06F1-4A6A-BAFF-F13671488DF5}"/>
          </ac:spMkLst>
        </pc:spChg>
        <pc:spChg chg="mod">
          <ac:chgData name="Deborah Hirshler" userId="S::dsilberstein.302@brooklandjnr.co.uk::a394ff6d-00a9-43ee-9cad-da2543c50654" providerId="AD" clId="Web-{E2A24B56-938B-7553-17DB-1D20CF2CDC37}" dt="2020-07-01T14:25:22.945" v="500" actId="20577"/>
          <ac:spMkLst>
            <pc:docMk/>
            <pc:sldMk cId="2970207142" sldId="275"/>
            <ac:spMk id="7" creationId="{18350362-7693-47A5-A70B-0CBD8BB80A53}"/>
          </ac:spMkLst>
        </pc:spChg>
        <pc:picChg chg="add del mod">
          <ac:chgData name="Deborah Hirshler" userId="S::dsilberstein.302@brooklandjnr.co.uk::a394ff6d-00a9-43ee-9cad-da2543c50654" providerId="AD" clId="Web-{E2A24B56-938B-7553-17DB-1D20CF2CDC37}" dt="2020-07-01T14:21:04.933" v="497"/>
          <ac:picMkLst>
            <pc:docMk/>
            <pc:sldMk cId="2970207142" sldId="275"/>
            <ac:picMk id="3" creationId="{5AFA7D3E-67C7-4026-A890-D7AD29129DE4}"/>
          </ac:picMkLst>
        </pc:picChg>
        <pc:picChg chg="add mod">
          <ac:chgData name="Deborah Hirshler" userId="S::dsilberstein.302@brooklandjnr.co.uk::a394ff6d-00a9-43ee-9cad-da2543c50654" providerId="AD" clId="Web-{E2A24B56-938B-7553-17DB-1D20CF2CDC37}" dt="2020-07-01T14:25:52.226" v="509" actId="1076"/>
          <ac:picMkLst>
            <pc:docMk/>
            <pc:sldMk cId="2970207142" sldId="275"/>
            <ac:picMk id="5" creationId="{3558C7A1-9260-4544-84C5-A1BCA6662EA7}"/>
          </ac:picMkLst>
        </pc:picChg>
      </pc:sldChg>
      <pc:sldChg chg="addSp delSp modSp add replId">
        <pc:chgData name="Deborah Hirshler" userId="S::dsilberstein.302@brooklandjnr.co.uk::a394ff6d-00a9-43ee-9cad-da2543c50654" providerId="AD" clId="Web-{E2A24B56-938B-7553-17DB-1D20CF2CDC37}" dt="2020-07-01T14:28:53.536" v="637" actId="20577"/>
        <pc:sldMkLst>
          <pc:docMk/>
          <pc:sldMk cId="1311028871" sldId="276"/>
        </pc:sldMkLst>
        <pc:spChg chg="mod">
          <ac:chgData name="Deborah Hirshler" userId="S::dsilberstein.302@brooklandjnr.co.uk::a394ff6d-00a9-43ee-9cad-da2543c50654" providerId="AD" clId="Web-{E2A24B56-938B-7553-17DB-1D20CF2CDC37}" dt="2020-07-01T14:28:53.536" v="637" actId="20577"/>
          <ac:spMkLst>
            <pc:docMk/>
            <pc:sldMk cId="1311028871" sldId="276"/>
            <ac:spMk id="2" creationId="{CBF7395B-62CF-4D3B-959D-5AC3F3BC27C8}"/>
          </ac:spMkLst>
        </pc:spChg>
        <pc:picChg chg="add mod">
          <ac:chgData name="Deborah Hirshler" userId="S::dsilberstein.302@brooklandjnr.co.uk::a394ff6d-00a9-43ee-9cad-da2543c50654" providerId="AD" clId="Web-{E2A24B56-938B-7553-17DB-1D20CF2CDC37}" dt="2020-07-01T14:28:43.427" v="636" actId="1076"/>
          <ac:picMkLst>
            <pc:docMk/>
            <pc:sldMk cId="1311028871" sldId="276"/>
            <ac:picMk id="3" creationId="{97E184B5-15CB-4944-AD34-A0625C9F3AB3}"/>
          </ac:picMkLst>
        </pc:picChg>
        <pc:picChg chg="del">
          <ac:chgData name="Deborah Hirshler" userId="S::dsilberstein.302@brooklandjnr.co.uk::a394ff6d-00a9-43ee-9cad-da2543c50654" providerId="AD" clId="Web-{E2A24B56-938B-7553-17DB-1D20CF2CDC37}" dt="2020-07-01T14:27:30.193" v="534"/>
          <ac:picMkLst>
            <pc:docMk/>
            <pc:sldMk cId="1311028871" sldId="276"/>
            <ac:picMk id="5" creationId="{3558C7A1-9260-4544-84C5-A1BCA6662EA7}"/>
          </ac:picMkLst>
        </pc:picChg>
      </pc:sldChg>
      <pc:sldChg chg="addSp delSp modSp add replId">
        <pc:chgData name="Deborah Hirshler" userId="S::dsilberstein.302@brooklandjnr.co.uk::a394ff6d-00a9-43ee-9cad-da2543c50654" providerId="AD" clId="Web-{E2A24B56-938B-7553-17DB-1D20CF2CDC37}" dt="2020-07-01T14:34:26.578" v="832" actId="20577"/>
        <pc:sldMkLst>
          <pc:docMk/>
          <pc:sldMk cId="568766483" sldId="277"/>
        </pc:sldMkLst>
        <pc:spChg chg="mod">
          <ac:chgData name="Deborah Hirshler" userId="S::dsilberstein.302@brooklandjnr.co.uk::a394ff6d-00a9-43ee-9cad-da2543c50654" providerId="AD" clId="Web-{E2A24B56-938B-7553-17DB-1D20CF2CDC37}" dt="2020-07-01T14:34:26.578" v="832" actId="20577"/>
          <ac:spMkLst>
            <pc:docMk/>
            <pc:sldMk cId="568766483" sldId="277"/>
            <ac:spMk id="2" creationId="{CBF7395B-62CF-4D3B-959D-5AC3F3BC27C8}"/>
          </ac:spMkLst>
        </pc:spChg>
        <pc:spChg chg="add mod">
          <ac:chgData name="Deborah Hirshler" userId="S::dsilberstein.302@brooklandjnr.co.uk::a394ff6d-00a9-43ee-9cad-da2543c50654" providerId="AD" clId="Web-{E2A24B56-938B-7553-17DB-1D20CF2CDC37}" dt="2020-07-01T14:34:07.125" v="802" actId="14100"/>
          <ac:spMkLst>
            <pc:docMk/>
            <pc:sldMk cId="568766483" sldId="277"/>
            <ac:spMk id="24" creationId="{B1DF417E-3627-4D45-9360-0E484E3B042F}"/>
          </ac:spMkLst>
        </pc:spChg>
        <pc:spChg chg="add mod">
          <ac:chgData name="Deborah Hirshler" userId="S::dsilberstein.302@brooklandjnr.co.uk::a394ff6d-00a9-43ee-9cad-da2543c50654" providerId="AD" clId="Web-{E2A24B56-938B-7553-17DB-1D20CF2CDC37}" dt="2020-07-01T14:34:11.906" v="803" actId="1076"/>
          <ac:spMkLst>
            <pc:docMk/>
            <pc:sldMk cId="568766483" sldId="277"/>
            <ac:spMk id="26" creationId="{36C17119-E211-4D53-90F2-F4F1920764E4}"/>
          </ac:spMkLst>
        </pc:spChg>
        <pc:spChg chg="add del mod">
          <ac:chgData name="Deborah Hirshler" userId="S::dsilberstein.302@brooklandjnr.co.uk::a394ff6d-00a9-43ee-9cad-da2543c50654" providerId="AD" clId="Web-{E2A24B56-938B-7553-17DB-1D20CF2CDC37}" dt="2020-07-01T14:33:48.532" v="794"/>
          <ac:spMkLst>
            <pc:docMk/>
            <pc:sldMk cId="568766483" sldId="277"/>
            <ac:spMk id="32" creationId="{4D513C88-B266-4CE8-8166-1E34ABAC2D46}"/>
          </ac:spMkLst>
        </pc:spChg>
        <pc:picChg chg="del">
          <ac:chgData name="Deborah Hirshler" userId="S::dsilberstein.302@brooklandjnr.co.uk::a394ff6d-00a9-43ee-9cad-da2543c50654" providerId="AD" clId="Web-{E2A24B56-938B-7553-17DB-1D20CF2CDC37}" dt="2020-07-01T14:29:54.769" v="683"/>
          <ac:picMkLst>
            <pc:docMk/>
            <pc:sldMk cId="568766483" sldId="277"/>
            <ac:picMk id="3" creationId="{97E184B5-15CB-4944-AD34-A0625C9F3AB3}"/>
          </ac:picMkLst>
        </pc:picChg>
        <pc:picChg chg="add mod">
          <ac:chgData name="Deborah Hirshler" userId="S::dsilberstein.302@brooklandjnr.co.uk::a394ff6d-00a9-43ee-9cad-da2543c50654" providerId="AD" clId="Web-{E2A24B56-938B-7553-17DB-1D20CF2CDC37}" dt="2020-07-01T14:30:21.597" v="689" actId="14100"/>
          <ac:picMkLst>
            <pc:docMk/>
            <pc:sldMk cId="568766483" sldId="277"/>
            <ac:picMk id="5" creationId="{2F5AA0F0-DE0A-41DC-AD39-61FC19A50111}"/>
          </ac:picMkLst>
        </pc:picChg>
        <pc:inkChg chg="add del">
          <ac:chgData name="Deborah Hirshler" userId="S::dsilberstein.302@brooklandjnr.co.uk::a394ff6d-00a9-43ee-9cad-da2543c50654" providerId="AD" clId="Web-{E2A24B56-938B-7553-17DB-1D20CF2CDC37}" dt="2020-07-01T14:31:44.705" v="770"/>
          <ac:inkMkLst>
            <pc:docMk/>
            <pc:sldMk cId="568766483" sldId="277"/>
            <ac:inkMk id="6" creationId="{6847AB48-B421-4934-A2D8-5C3D543D5041}"/>
          </ac:inkMkLst>
        </pc:inkChg>
        <pc:inkChg chg="add del">
          <ac:chgData name="Deborah Hirshler" userId="S::dsilberstein.302@brooklandjnr.co.uk::a394ff6d-00a9-43ee-9cad-da2543c50654" providerId="AD" clId="Web-{E2A24B56-938B-7553-17DB-1D20CF2CDC37}" dt="2020-07-01T14:31:44.705" v="769"/>
          <ac:inkMkLst>
            <pc:docMk/>
            <pc:sldMk cId="568766483" sldId="277"/>
            <ac:inkMk id="8" creationId="{CB451283-04D5-4770-8ACF-26DB30C0AF10}"/>
          </ac:inkMkLst>
        </pc:inkChg>
        <pc:inkChg chg="add del">
          <ac:chgData name="Deborah Hirshler" userId="S::dsilberstein.302@brooklandjnr.co.uk::a394ff6d-00a9-43ee-9cad-da2543c50654" providerId="AD" clId="Web-{E2A24B56-938B-7553-17DB-1D20CF2CDC37}" dt="2020-07-01T14:31:44.705" v="768"/>
          <ac:inkMkLst>
            <pc:docMk/>
            <pc:sldMk cId="568766483" sldId="277"/>
            <ac:inkMk id="9" creationId="{1A5B43FB-603E-4764-9FE4-0EFC49B24A37}"/>
          </ac:inkMkLst>
        </pc:inkChg>
        <pc:inkChg chg="add del">
          <ac:chgData name="Deborah Hirshler" userId="S::dsilberstein.302@brooklandjnr.co.uk::a394ff6d-00a9-43ee-9cad-da2543c50654" providerId="AD" clId="Web-{E2A24B56-938B-7553-17DB-1D20CF2CDC37}" dt="2020-07-01T14:31:44.705" v="767"/>
          <ac:inkMkLst>
            <pc:docMk/>
            <pc:sldMk cId="568766483" sldId="277"/>
            <ac:inkMk id="10" creationId="{3BF178D6-B80F-45B9-B5B4-B6E2B2DC9738}"/>
          </ac:inkMkLst>
        </pc:inkChg>
        <pc:inkChg chg="add del">
          <ac:chgData name="Deborah Hirshler" userId="S::dsilberstein.302@brooklandjnr.co.uk::a394ff6d-00a9-43ee-9cad-da2543c50654" providerId="AD" clId="Web-{E2A24B56-938B-7553-17DB-1D20CF2CDC37}" dt="2020-07-01T14:31:44.705" v="766"/>
          <ac:inkMkLst>
            <pc:docMk/>
            <pc:sldMk cId="568766483" sldId="277"/>
            <ac:inkMk id="11" creationId="{11F186E5-5880-4B5B-BED8-498F47B1EC71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1:10.878" v="759"/>
          <ac:inkMkLst>
            <pc:docMk/>
            <pc:sldMk cId="568766483" sldId="277"/>
            <ac:inkMk id="12" creationId="{06EB9AE4-131B-4B73-B396-4F89DB79C3AB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1:12.721" v="760"/>
          <ac:inkMkLst>
            <pc:docMk/>
            <pc:sldMk cId="568766483" sldId="277"/>
            <ac:inkMk id="13" creationId="{6D8968C1-5783-47FD-BD5D-12DB2FF232C6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1:18.049" v="761"/>
          <ac:inkMkLst>
            <pc:docMk/>
            <pc:sldMk cId="568766483" sldId="277"/>
            <ac:inkMk id="14" creationId="{75B801AF-5047-41D3-8B96-53D830FC022A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1:19.081" v="762"/>
          <ac:inkMkLst>
            <pc:docMk/>
            <pc:sldMk cId="568766483" sldId="277"/>
            <ac:inkMk id="15" creationId="{550BEAFF-6BF3-481B-A106-5C69CBE021E4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1:20.893" v="763"/>
          <ac:inkMkLst>
            <pc:docMk/>
            <pc:sldMk cId="568766483" sldId="277"/>
            <ac:inkMk id="16" creationId="{AC758D7E-E780-4E6F-82AA-2892C91F278F}"/>
          </ac:inkMkLst>
        </pc:inkChg>
        <pc:inkChg chg="add del">
          <ac:chgData name="Deborah Hirshler" userId="S::dsilberstein.302@brooklandjnr.co.uk::a394ff6d-00a9-43ee-9cad-da2543c50654" providerId="AD" clId="Web-{E2A24B56-938B-7553-17DB-1D20CF2CDC37}" dt="2020-07-01T14:31:44.705" v="765"/>
          <ac:inkMkLst>
            <pc:docMk/>
            <pc:sldMk cId="568766483" sldId="277"/>
            <ac:inkMk id="17" creationId="{60BE7716-FCC7-4483-86E2-10ABC16C8EAC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1:49.846" v="771"/>
          <ac:inkMkLst>
            <pc:docMk/>
            <pc:sldMk cId="568766483" sldId="277"/>
            <ac:inkMk id="18" creationId="{788FB8F9-B04F-42CD-BF33-C26F99C86542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1:50.736" v="772"/>
          <ac:inkMkLst>
            <pc:docMk/>
            <pc:sldMk cId="568766483" sldId="277"/>
            <ac:inkMk id="19" creationId="{13BCE71E-67D1-4A46-BB1D-21B7C443B629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1:51.377" v="773"/>
          <ac:inkMkLst>
            <pc:docMk/>
            <pc:sldMk cId="568766483" sldId="277"/>
            <ac:inkMk id="20" creationId="{B6590079-BB0D-4BC9-B59B-FCB09CF40155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1:53.674" v="774"/>
          <ac:inkMkLst>
            <pc:docMk/>
            <pc:sldMk cId="568766483" sldId="277"/>
            <ac:inkMk id="21" creationId="{BA781DE1-4111-42A4-8D9F-10E61DAEF5FB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1:55.502" v="775"/>
          <ac:inkMkLst>
            <pc:docMk/>
            <pc:sldMk cId="568766483" sldId="277"/>
            <ac:inkMk id="22" creationId="{0C2A0EF3-5D21-42E6-B686-D4EB4E29F0FF}"/>
          </ac:inkMkLst>
        </pc:inkChg>
        <pc:inkChg chg="add del">
          <ac:chgData name="Deborah Hirshler" userId="S::dsilberstein.302@brooklandjnr.co.uk::a394ff6d-00a9-43ee-9cad-da2543c50654" providerId="AD" clId="Web-{E2A24B56-938B-7553-17DB-1D20CF2CDC37}" dt="2020-07-01T14:32:10.830" v="777"/>
          <ac:inkMkLst>
            <pc:docMk/>
            <pc:sldMk cId="568766483" sldId="277"/>
            <ac:inkMk id="23" creationId="{4445EF89-D050-484D-9052-616EF71F18CA}"/>
          </ac:inkMkLst>
        </pc:inkChg>
        <pc:inkChg chg="add del">
          <ac:chgData name="Deborah Hirshler" userId="S::dsilberstein.302@brooklandjnr.co.uk::a394ff6d-00a9-43ee-9cad-da2543c50654" providerId="AD" clId="Web-{E2A24B56-938B-7553-17DB-1D20CF2CDC37}" dt="2020-07-01T14:32:35.642" v="780"/>
          <ac:inkMkLst>
            <pc:docMk/>
            <pc:sldMk cId="568766483" sldId="277"/>
            <ac:inkMk id="25" creationId="{4B2234E9-50A3-42D5-9D67-AA4A2D67AB4B}"/>
          </ac:inkMkLst>
        </pc:inkChg>
        <pc:inkChg chg="add del">
          <ac:chgData name="Deborah Hirshler" userId="S::dsilberstein.302@brooklandjnr.co.uk::a394ff6d-00a9-43ee-9cad-da2543c50654" providerId="AD" clId="Web-{E2A24B56-938B-7553-17DB-1D20CF2CDC37}" dt="2020-07-01T14:32:46.829" v="783"/>
          <ac:inkMkLst>
            <pc:docMk/>
            <pc:sldMk cId="568766483" sldId="277"/>
            <ac:inkMk id="27" creationId="{33562D9B-F942-4367-90F2-3918F23199E0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2:56.579" v="784"/>
          <ac:inkMkLst>
            <pc:docMk/>
            <pc:sldMk cId="568766483" sldId="277"/>
            <ac:inkMk id="28" creationId="{57BDB548-BEA5-454E-ACCC-0A6E4FB629B1}"/>
          </ac:inkMkLst>
        </pc:inkChg>
        <pc:inkChg chg="add del">
          <ac:chgData name="Deborah Hirshler" userId="S::dsilberstein.302@brooklandjnr.co.uk::a394ff6d-00a9-43ee-9cad-da2543c50654" providerId="AD" clId="Web-{E2A24B56-938B-7553-17DB-1D20CF2CDC37}" dt="2020-07-01T14:33:04.829" v="786"/>
          <ac:inkMkLst>
            <pc:docMk/>
            <pc:sldMk cId="568766483" sldId="277"/>
            <ac:inkMk id="29" creationId="{DF1A0538-B5E2-420F-9514-506FDD8AF138}"/>
          </ac:inkMkLst>
        </pc:inkChg>
        <pc:inkChg chg="add del">
          <ac:chgData name="Deborah Hirshler" userId="S::dsilberstein.302@brooklandjnr.co.uk::a394ff6d-00a9-43ee-9cad-da2543c50654" providerId="AD" clId="Web-{E2A24B56-938B-7553-17DB-1D20CF2CDC37}" dt="2020-07-01T14:33:12.610" v="788"/>
          <ac:inkMkLst>
            <pc:docMk/>
            <pc:sldMk cId="568766483" sldId="277"/>
            <ac:inkMk id="30" creationId="{B8C1B567-A980-4A5F-A926-E0B38057B533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3:22.548" v="789"/>
          <ac:inkMkLst>
            <pc:docMk/>
            <pc:sldMk cId="568766483" sldId="277"/>
            <ac:inkMk id="31" creationId="{5435B561-4B54-46D5-A89A-10C6CE3D9F51}"/>
          </ac:inkMkLst>
        </pc:inkChg>
        <pc:inkChg chg="add">
          <ac:chgData name="Deborah Hirshler" userId="S::dsilberstein.302@brooklandjnr.co.uk::a394ff6d-00a9-43ee-9cad-da2543c50654" providerId="AD" clId="Web-{E2A24B56-938B-7553-17DB-1D20CF2CDC37}" dt="2020-07-01T14:33:29.548" v="791"/>
          <ac:inkMkLst>
            <pc:docMk/>
            <pc:sldMk cId="568766483" sldId="277"/>
            <ac:inkMk id="33" creationId="{64C23BC7-CC1F-467F-91ED-0B679122199E}"/>
          </ac:inkMkLst>
        </pc:inkChg>
      </pc:sldChg>
      <pc:sldChg chg="delSp modSp add replId">
        <pc:chgData name="Deborah Hirshler" userId="S::dsilberstein.302@brooklandjnr.co.uk::a394ff6d-00a9-43ee-9cad-da2543c50654" providerId="AD" clId="Web-{E2A24B56-938B-7553-17DB-1D20CF2CDC37}" dt="2020-07-01T14:36:37.998" v="978" actId="20577"/>
        <pc:sldMkLst>
          <pc:docMk/>
          <pc:sldMk cId="1898855340" sldId="278"/>
        </pc:sldMkLst>
        <pc:spChg chg="mod">
          <ac:chgData name="Deborah Hirshler" userId="S::dsilberstein.302@brooklandjnr.co.uk::a394ff6d-00a9-43ee-9cad-da2543c50654" providerId="AD" clId="Web-{E2A24B56-938B-7553-17DB-1D20CF2CDC37}" dt="2020-07-01T14:36:37.998" v="978" actId="20577"/>
          <ac:spMkLst>
            <pc:docMk/>
            <pc:sldMk cId="1898855340" sldId="278"/>
            <ac:spMk id="2" creationId="{CBF7395B-62CF-4D3B-959D-5AC3F3BC27C8}"/>
          </ac:spMkLst>
        </pc:spChg>
        <pc:spChg chg="del">
          <ac:chgData name="Deborah Hirshler" userId="S::dsilberstein.302@brooklandjnr.co.uk::a394ff6d-00a9-43ee-9cad-da2543c50654" providerId="AD" clId="Web-{E2A24B56-938B-7553-17DB-1D20CF2CDC37}" dt="2020-07-01T14:35:31.983" v="930"/>
          <ac:spMkLst>
            <pc:docMk/>
            <pc:sldMk cId="1898855340" sldId="278"/>
            <ac:spMk id="24" creationId="{B1DF417E-3627-4D45-9360-0E484E3B042F}"/>
          </ac:spMkLst>
        </pc:spChg>
        <pc:spChg chg="del">
          <ac:chgData name="Deborah Hirshler" userId="S::dsilberstein.302@brooklandjnr.co.uk::a394ff6d-00a9-43ee-9cad-da2543c50654" providerId="AD" clId="Web-{E2A24B56-938B-7553-17DB-1D20CF2CDC37}" dt="2020-07-01T14:35:29.421" v="929"/>
          <ac:spMkLst>
            <pc:docMk/>
            <pc:sldMk cId="1898855340" sldId="278"/>
            <ac:spMk id="26" creationId="{36C17119-E211-4D53-90F2-F4F1920764E4}"/>
          </ac:spMkLst>
        </pc:spChg>
        <pc:picChg chg="mod">
          <ac:chgData name="Deborah Hirshler" userId="S::dsilberstein.302@brooklandjnr.co.uk::a394ff6d-00a9-43ee-9cad-da2543c50654" providerId="AD" clId="Web-{E2A24B56-938B-7553-17DB-1D20CF2CDC37}" dt="2020-07-01T14:35:27.234" v="928" actId="1076"/>
          <ac:picMkLst>
            <pc:docMk/>
            <pc:sldMk cId="1898855340" sldId="278"/>
            <ac:picMk id="5" creationId="{2F5AA0F0-DE0A-41DC-AD39-61FC19A50111}"/>
          </ac:picMkLst>
        </pc:picChg>
        <pc:inkChg chg="del">
          <ac:chgData name="Deborah Hirshler" userId="S::dsilberstein.302@brooklandjnr.co.uk::a394ff6d-00a9-43ee-9cad-da2543c50654" providerId="AD" clId="Web-{E2A24B56-938B-7553-17DB-1D20CF2CDC37}" dt="2020-07-01T14:35:36.874" v="940"/>
          <ac:inkMkLst>
            <pc:docMk/>
            <pc:sldMk cId="1898855340" sldId="278"/>
            <ac:inkMk id="12" creationId="{06EB9AE4-131B-4B73-B396-4F89DB79C3AB}"/>
          </ac:inkMkLst>
        </pc:inkChg>
        <pc:inkChg chg="del">
          <ac:chgData name="Deborah Hirshler" userId="S::dsilberstein.302@brooklandjnr.co.uk::a394ff6d-00a9-43ee-9cad-da2543c50654" providerId="AD" clId="Web-{E2A24B56-938B-7553-17DB-1D20CF2CDC37}" dt="2020-07-01T14:35:36.874" v="939"/>
          <ac:inkMkLst>
            <pc:docMk/>
            <pc:sldMk cId="1898855340" sldId="278"/>
            <ac:inkMk id="13" creationId="{6D8968C1-5783-47FD-BD5D-12DB2FF232C6}"/>
          </ac:inkMkLst>
        </pc:inkChg>
        <pc:inkChg chg="del">
          <ac:chgData name="Deborah Hirshler" userId="S::dsilberstein.302@brooklandjnr.co.uk::a394ff6d-00a9-43ee-9cad-da2543c50654" providerId="AD" clId="Web-{E2A24B56-938B-7553-17DB-1D20CF2CDC37}" dt="2020-07-01T14:35:36.874" v="938"/>
          <ac:inkMkLst>
            <pc:docMk/>
            <pc:sldMk cId="1898855340" sldId="278"/>
            <ac:inkMk id="14" creationId="{75B801AF-5047-41D3-8B96-53D830FC022A}"/>
          </ac:inkMkLst>
        </pc:inkChg>
        <pc:inkChg chg="del">
          <ac:chgData name="Deborah Hirshler" userId="S::dsilberstein.302@brooklandjnr.co.uk::a394ff6d-00a9-43ee-9cad-da2543c50654" providerId="AD" clId="Web-{E2A24B56-938B-7553-17DB-1D20CF2CDC37}" dt="2020-07-01T14:35:36.858" v="937"/>
          <ac:inkMkLst>
            <pc:docMk/>
            <pc:sldMk cId="1898855340" sldId="278"/>
            <ac:inkMk id="15" creationId="{550BEAFF-6BF3-481B-A106-5C69CBE021E4}"/>
          </ac:inkMkLst>
        </pc:inkChg>
        <pc:inkChg chg="del">
          <ac:chgData name="Deborah Hirshler" userId="S::dsilberstein.302@brooklandjnr.co.uk::a394ff6d-00a9-43ee-9cad-da2543c50654" providerId="AD" clId="Web-{E2A24B56-938B-7553-17DB-1D20CF2CDC37}" dt="2020-07-01T14:35:36.858" v="936"/>
          <ac:inkMkLst>
            <pc:docMk/>
            <pc:sldMk cId="1898855340" sldId="278"/>
            <ac:inkMk id="16" creationId="{AC758D7E-E780-4E6F-82AA-2892C91F278F}"/>
          </ac:inkMkLst>
        </pc:inkChg>
        <pc:inkChg chg="del">
          <ac:chgData name="Deborah Hirshler" userId="S::dsilberstein.302@brooklandjnr.co.uk::a394ff6d-00a9-43ee-9cad-da2543c50654" providerId="AD" clId="Web-{E2A24B56-938B-7553-17DB-1D20CF2CDC37}" dt="2020-07-01T14:35:36.858" v="935"/>
          <ac:inkMkLst>
            <pc:docMk/>
            <pc:sldMk cId="1898855340" sldId="278"/>
            <ac:inkMk id="18" creationId="{788FB8F9-B04F-42CD-BF33-C26F99C86542}"/>
          </ac:inkMkLst>
        </pc:inkChg>
        <pc:inkChg chg="del">
          <ac:chgData name="Deborah Hirshler" userId="S::dsilberstein.302@brooklandjnr.co.uk::a394ff6d-00a9-43ee-9cad-da2543c50654" providerId="AD" clId="Web-{E2A24B56-938B-7553-17DB-1D20CF2CDC37}" dt="2020-07-01T14:35:36.858" v="934"/>
          <ac:inkMkLst>
            <pc:docMk/>
            <pc:sldMk cId="1898855340" sldId="278"/>
            <ac:inkMk id="19" creationId="{13BCE71E-67D1-4A46-BB1D-21B7C443B629}"/>
          </ac:inkMkLst>
        </pc:inkChg>
        <pc:inkChg chg="del">
          <ac:chgData name="Deborah Hirshler" userId="S::dsilberstein.302@brooklandjnr.co.uk::a394ff6d-00a9-43ee-9cad-da2543c50654" providerId="AD" clId="Web-{E2A24B56-938B-7553-17DB-1D20CF2CDC37}" dt="2020-07-01T14:35:36.858" v="933"/>
          <ac:inkMkLst>
            <pc:docMk/>
            <pc:sldMk cId="1898855340" sldId="278"/>
            <ac:inkMk id="20" creationId="{B6590079-BB0D-4BC9-B59B-FCB09CF40155}"/>
          </ac:inkMkLst>
        </pc:inkChg>
        <pc:inkChg chg="del">
          <ac:chgData name="Deborah Hirshler" userId="S::dsilberstein.302@brooklandjnr.co.uk::a394ff6d-00a9-43ee-9cad-da2543c50654" providerId="AD" clId="Web-{E2A24B56-938B-7553-17DB-1D20CF2CDC37}" dt="2020-07-01T14:35:36.858" v="932"/>
          <ac:inkMkLst>
            <pc:docMk/>
            <pc:sldMk cId="1898855340" sldId="278"/>
            <ac:inkMk id="21" creationId="{BA781DE1-4111-42A4-8D9F-10E61DAEF5FB}"/>
          </ac:inkMkLst>
        </pc:inkChg>
        <pc:inkChg chg="del">
          <ac:chgData name="Deborah Hirshler" userId="S::dsilberstein.302@brooklandjnr.co.uk::a394ff6d-00a9-43ee-9cad-da2543c50654" providerId="AD" clId="Web-{E2A24B56-938B-7553-17DB-1D20CF2CDC37}" dt="2020-07-01T14:35:36.858" v="931"/>
          <ac:inkMkLst>
            <pc:docMk/>
            <pc:sldMk cId="1898855340" sldId="278"/>
            <ac:inkMk id="22" creationId="{0C2A0EF3-5D21-42E6-B686-D4EB4E29F0FF}"/>
          </ac:inkMkLst>
        </pc:inkChg>
      </pc:sldChg>
      <pc:sldChg chg="delSp add replId">
        <pc:chgData name="Deborah Hirshler" userId="S::dsilberstein.302@brooklandjnr.co.uk::a394ff6d-00a9-43ee-9cad-da2543c50654" providerId="AD" clId="Web-{E2A24B56-938B-7553-17DB-1D20CF2CDC37}" dt="2020-07-01T14:39:01.606" v="985"/>
        <pc:sldMkLst>
          <pc:docMk/>
          <pc:sldMk cId="2021700832" sldId="279"/>
        </pc:sldMkLst>
        <pc:picChg chg="del">
          <ac:chgData name="Deborah Hirshler" userId="S::dsilberstein.302@brooklandjnr.co.uk::a394ff6d-00a9-43ee-9cad-da2543c50654" providerId="AD" clId="Web-{E2A24B56-938B-7553-17DB-1D20CF2CDC37}" dt="2020-07-01T14:39:01.606" v="985"/>
          <ac:picMkLst>
            <pc:docMk/>
            <pc:sldMk cId="2021700832" sldId="279"/>
            <ac:picMk id="5" creationId="{2F5AA0F0-DE0A-41DC-AD39-61FC19A50111}"/>
          </ac:picMkLst>
        </pc:picChg>
      </pc:sldChg>
    </pc:docChg>
  </pc:docChgLst>
  <pc:docChgLst>
    <pc:chgData name="Deborah Hirshler" userId="S::dsilberstein.302@brooklandjnr.co.uk::a394ff6d-00a9-43ee-9cad-da2543c50654" providerId="AD" clId="Web-{A3432400-5022-E2B2-54FB-9066717F0575}"/>
    <pc:docChg chg="addSld modSld sldOrd">
      <pc:chgData name="Deborah Hirshler" userId="S::dsilberstein.302@brooklandjnr.co.uk::a394ff6d-00a9-43ee-9cad-da2543c50654" providerId="AD" clId="Web-{A3432400-5022-E2B2-54FB-9066717F0575}" dt="2020-07-01T20:01:14.464" v="3438"/>
      <pc:docMkLst>
        <pc:docMk/>
      </pc:docMkLst>
      <pc:sldChg chg="delSp modSp">
        <pc:chgData name="Deborah Hirshler" userId="S::dsilberstein.302@brooklandjnr.co.uk::a394ff6d-00a9-43ee-9cad-da2543c50654" providerId="AD" clId="Web-{A3432400-5022-E2B2-54FB-9066717F0575}" dt="2020-07-01T20:00:55.166" v="3436"/>
        <pc:sldMkLst>
          <pc:docMk/>
          <pc:sldMk cId="4063739934" sldId="267"/>
        </pc:sldMkLst>
        <pc:spChg chg="mod">
          <ac:chgData name="Deborah Hirshler" userId="S::dsilberstein.302@brooklandjnr.co.uk::a394ff6d-00a9-43ee-9cad-da2543c50654" providerId="AD" clId="Web-{A3432400-5022-E2B2-54FB-9066717F0575}" dt="2020-07-01T20:00:45.588" v="3432" actId="1076"/>
          <ac:spMkLst>
            <pc:docMk/>
            <pc:sldMk cId="4063739934" sldId="267"/>
            <ac:spMk id="2" creationId="{F266081D-517B-5D43-A7B4-E67DDEDC0B31}"/>
          </ac:spMkLst>
        </pc:spChg>
        <pc:spChg chg="del mod">
          <ac:chgData name="Deborah Hirshler" userId="S::dsilberstein.302@brooklandjnr.co.uk::a394ff6d-00a9-43ee-9cad-da2543c50654" providerId="AD" clId="Web-{A3432400-5022-E2B2-54FB-9066717F0575}" dt="2020-07-01T20:00:55.166" v="3436"/>
          <ac:spMkLst>
            <pc:docMk/>
            <pc:sldMk cId="4063739934" sldId="267"/>
            <ac:spMk id="3" creationId="{96D75439-C766-134A-A0D0-BE002D8B0AAD}"/>
          </ac:spMkLst>
        </pc:spChg>
      </pc:sldChg>
      <pc:sldChg chg="addAnim modAnim">
        <pc:chgData name="Deborah Hirshler" userId="S::dsilberstein.302@brooklandjnr.co.uk::a394ff6d-00a9-43ee-9cad-da2543c50654" providerId="AD" clId="Web-{A3432400-5022-E2B2-54FB-9066717F0575}" dt="2020-07-01T20:01:14.464" v="3438"/>
        <pc:sldMkLst>
          <pc:docMk/>
          <pc:sldMk cId="312941212" sldId="268"/>
        </pc:sldMkLst>
      </pc:sldChg>
      <pc:sldChg chg="addSp modSp">
        <pc:chgData name="Deborah Hirshler" userId="S::dsilberstein.302@brooklandjnr.co.uk::a394ff6d-00a9-43ee-9cad-da2543c50654" providerId="AD" clId="Web-{A3432400-5022-E2B2-54FB-9066717F0575}" dt="2020-07-01T19:02:53.497" v="8" actId="14100"/>
        <pc:sldMkLst>
          <pc:docMk/>
          <pc:sldMk cId="868146240" sldId="273"/>
        </pc:sldMkLst>
        <pc:spChg chg="mod">
          <ac:chgData name="Deborah Hirshler" userId="S::dsilberstein.302@brooklandjnr.co.uk::a394ff6d-00a9-43ee-9cad-da2543c50654" providerId="AD" clId="Web-{A3432400-5022-E2B2-54FB-9066717F0575}" dt="2020-07-01T19:02:48.857" v="7" actId="1076"/>
          <ac:spMkLst>
            <pc:docMk/>
            <pc:sldMk cId="868146240" sldId="273"/>
            <ac:spMk id="2" creationId="{37587C9D-57F4-4022-9960-058B2FD472B3}"/>
          </ac:spMkLst>
        </pc:spChg>
        <pc:spChg chg="mod">
          <ac:chgData name="Deborah Hirshler" userId="S::dsilberstein.302@brooklandjnr.co.uk::a394ff6d-00a9-43ee-9cad-da2543c50654" providerId="AD" clId="Web-{A3432400-5022-E2B2-54FB-9066717F0575}" dt="2020-07-01T19:02:46.372" v="6" actId="1076"/>
          <ac:spMkLst>
            <pc:docMk/>
            <pc:sldMk cId="868146240" sldId="273"/>
            <ac:spMk id="3" creationId="{F00B4366-07E1-4010-8449-4892E488D297}"/>
          </ac:spMkLst>
        </pc:spChg>
        <pc:picChg chg="add mod">
          <ac:chgData name="Deborah Hirshler" userId="S::dsilberstein.302@brooklandjnr.co.uk::a394ff6d-00a9-43ee-9cad-da2543c50654" providerId="AD" clId="Web-{A3432400-5022-E2B2-54FB-9066717F0575}" dt="2020-07-01T19:02:53.497" v="8" actId="14100"/>
          <ac:picMkLst>
            <pc:docMk/>
            <pc:sldMk cId="868146240" sldId="273"/>
            <ac:picMk id="4" creationId="{7EA4D976-FC86-43F3-B328-DCCEC76773F8}"/>
          </ac:picMkLst>
        </pc:picChg>
      </pc:sldChg>
      <pc:sldChg chg="addSp modSp">
        <pc:chgData name="Deborah Hirshler" userId="S::dsilberstein.302@brooklandjnr.co.uk::a394ff6d-00a9-43ee-9cad-da2543c50654" providerId="AD" clId="Web-{A3432400-5022-E2B2-54FB-9066717F0575}" dt="2020-07-01T19:08:37.114" v="409" actId="20577"/>
        <pc:sldMkLst>
          <pc:docMk/>
          <pc:sldMk cId="2021700832" sldId="279"/>
        </pc:sldMkLst>
        <pc:spChg chg="add">
          <ac:chgData name="Deborah Hirshler" userId="S::dsilberstein.302@brooklandjnr.co.uk::a394ff6d-00a9-43ee-9cad-da2543c50654" providerId="AD" clId="Web-{A3432400-5022-E2B2-54FB-9066717F0575}" dt="2020-07-01T19:07:34.644" v="302"/>
          <ac:spMkLst>
            <pc:docMk/>
            <pc:sldMk cId="2021700832" sldId="279"/>
            <ac:spMk id="2" creationId="{FF32EA49-932D-4BE1-A5A2-2BFEEAA0548B}"/>
          </ac:spMkLst>
        </pc:spChg>
        <pc:spChg chg="mod">
          <ac:chgData name="Deborah Hirshler" userId="S::dsilberstein.302@brooklandjnr.co.uk::a394ff6d-00a9-43ee-9cad-da2543c50654" providerId="AD" clId="Web-{A3432400-5022-E2B2-54FB-9066717F0575}" dt="2020-07-01T19:08:37.114" v="409" actId="20577"/>
          <ac:spMkLst>
            <pc:docMk/>
            <pc:sldMk cId="2021700832" sldId="279"/>
            <ac:spMk id="5" creationId="{9FEA6692-71BA-4936-86BA-2832F43BFCE9}"/>
          </ac:spMkLst>
        </pc:spChg>
      </pc:sldChg>
      <pc:sldChg chg="modSp">
        <pc:chgData name="Deborah Hirshler" userId="S::dsilberstein.302@brooklandjnr.co.uk::a394ff6d-00a9-43ee-9cad-da2543c50654" providerId="AD" clId="Web-{A3432400-5022-E2B2-54FB-9066717F0575}" dt="2020-07-01T19:07:03.081" v="300" actId="20577"/>
        <pc:sldMkLst>
          <pc:docMk/>
          <pc:sldMk cId="1851420484" sldId="281"/>
        </pc:sldMkLst>
        <pc:spChg chg="mod">
          <ac:chgData name="Deborah Hirshler" userId="S::dsilberstein.302@brooklandjnr.co.uk::a394ff6d-00a9-43ee-9cad-da2543c50654" providerId="AD" clId="Web-{A3432400-5022-E2B2-54FB-9066717F0575}" dt="2020-07-01T19:07:03.081" v="300" actId="20577"/>
          <ac:spMkLst>
            <pc:docMk/>
            <pc:sldMk cId="1851420484" sldId="281"/>
            <ac:spMk id="2" creationId="{E5400170-0DD5-475B-9B93-CEF5DF9BCF51}"/>
          </ac:spMkLst>
        </pc:spChg>
        <pc:picChg chg="mod">
          <ac:chgData name="Deborah Hirshler" userId="S::dsilberstein.302@brooklandjnr.co.uk::a394ff6d-00a9-43ee-9cad-da2543c50654" providerId="AD" clId="Web-{A3432400-5022-E2B2-54FB-9066717F0575}" dt="2020-07-01T19:06:00.017" v="155" actId="14100"/>
          <ac:picMkLst>
            <pc:docMk/>
            <pc:sldMk cId="1851420484" sldId="281"/>
            <ac:picMk id="4" creationId="{55EB7AEE-B60D-4689-8E84-59A6AB772B35}"/>
          </ac:picMkLst>
        </pc:picChg>
      </pc:sldChg>
      <pc:sldChg chg="addSp delSp modSp new">
        <pc:chgData name="Deborah Hirshler" userId="S::dsilberstein.302@brooklandjnr.co.uk::a394ff6d-00a9-43ee-9cad-da2543c50654" providerId="AD" clId="Web-{A3432400-5022-E2B2-54FB-9066717F0575}" dt="2020-07-01T19:23:42.985" v="1919" actId="20577"/>
        <pc:sldMkLst>
          <pc:docMk/>
          <pc:sldMk cId="1939638925" sldId="282"/>
        </pc:sldMkLst>
        <pc:spChg chg="mod">
          <ac:chgData name="Deborah Hirshler" userId="S::dsilberstein.302@brooklandjnr.co.uk::a394ff6d-00a9-43ee-9cad-da2543c50654" providerId="AD" clId="Web-{A3432400-5022-E2B2-54FB-9066717F0575}" dt="2020-07-01T19:10:30.446" v="477" actId="20577"/>
          <ac:spMkLst>
            <pc:docMk/>
            <pc:sldMk cId="1939638925" sldId="282"/>
            <ac:spMk id="2" creationId="{478FEAA1-1BA0-41F9-8F97-75BD4BD2417D}"/>
          </ac:spMkLst>
        </pc:spChg>
        <pc:spChg chg="del">
          <ac:chgData name="Deborah Hirshler" userId="S::dsilberstein.302@brooklandjnr.co.uk::a394ff6d-00a9-43ee-9cad-da2543c50654" providerId="AD" clId="Web-{A3432400-5022-E2B2-54FB-9066717F0575}" dt="2020-07-01T19:09:12.959" v="425"/>
          <ac:spMkLst>
            <pc:docMk/>
            <pc:sldMk cId="1939638925" sldId="282"/>
            <ac:spMk id="3" creationId="{5808D11B-B302-427B-828D-C3AAEF924D9D}"/>
          </ac:spMkLst>
        </pc:spChg>
        <pc:spChg chg="add mod">
          <ac:chgData name="Deborah Hirshler" userId="S::dsilberstein.302@brooklandjnr.co.uk::a394ff6d-00a9-43ee-9cad-da2543c50654" providerId="AD" clId="Web-{A3432400-5022-E2B2-54FB-9066717F0575}" dt="2020-07-01T19:23:42.985" v="1919" actId="20577"/>
          <ac:spMkLst>
            <pc:docMk/>
            <pc:sldMk cId="1939638925" sldId="282"/>
            <ac:spMk id="4" creationId="{DF48868D-95F1-4A7E-B825-E44718DA8E26}"/>
          </ac:spMkLst>
        </pc:spChg>
        <pc:picChg chg="add mod">
          <ac:chgData name="Deborah Hirshler" userId="S::dsilberstein.302@brooklandjnr.co.uk::a394ff6d-00a9-43ee-9cad-da2543c50654" providerId="AD" clId="Web-{A3432400-5022-E2B2-54FB-9066717F0575}" dt="2020-07-01T19:20:01.871" v="1685" actId="1076"/>
          <ac:picMkLst>
            <pc:docMk/>
            <pc:sldMk cId="1939638925" sldId="282"/>
            <ac:picMk id="5" creationId="{5934CFC7-DFAC-4816-B80C-3490DA025BB7}"/>
          </ac:picMkLst>
        </pc:picChg>
        <pc:picChg chg="add mod">
          <ac:chgData name="Deborah Hirshler" userId="S::dsilberstein.302@brooklandjnr.co.uk::a394ff6d-00a9-43ee-9cad-da2543c50654" providerId="AD" clId="Web-{A3432400-5022-E2B2-54FB-9066717F0575}" dt="2020-07-01T19:18:53.225" v="1555" actId="1076"/>
          <ac:picMkLst>
            <pc:docMk/>
            <pc:sldMk cId="1939638925" sldId="282"/>
            <ac:picMk id="6" creationId="{A6B3270F-2A28-435E-9A51-8A7469E754AA}"/>
          </ac:picMkLst>
        </pc:picChg>
        <pc:inkChg chg="add">
          <ac:chgData name="Deborah Hirshler" userId="S::dsilberstein.302@brooklandjnr.co.uk::a394ff6d-00a9-43ee-9cad-da2543c50654" providerId="AD" clId="Web-{A3432400-5022-E2B2-54FB-9066717F0575}" dt="2020-07-01T19:19:40.070" v="1676"/>
          <ac:inkMkLst>
            <pc:docMk/>
            <pc:sldMk cId="1939638925" sldId="282"/>
            <ac:inkMk id="7" creationId="{3490B02A-61D7-44A8-ACA9-F8236D327259}"/>
          </ac:inkMkLst>
        </pc:inkChg>
        <pc:inkChg chg="add">
          <ac:chgData name="Deborah Hirshler" userId="S::dsilberstein.302@brooklandjnr.co.uk::a394ff6d-00a9-43ee-9cad-da2543c50654" providerId="AD" clId="Web-{A3432400-5022-E2B2-54FB-9066717F0575}" dt="2020-07-01T19:19:41.460" v="1677"/>
          <ac:inkMkLst>
            <pc:docMk/>
            <pc:sldMk cId="1939638925" sldId="282"/>
            <ac:inkMk id="8" creationId="{6CCCE0F9-B321-46CB-BE89-EA71920A1243}"/>
          </ac:inkMkLst>
        </pc:inkChg>
      </pc:sldChg>
      <pc:sldChg chg="addSp modSp new">
        <pc:chgData name="Deborah Hirshler" userId="S::dsilberstein.302@brooklandjnr.co.uk::a394ff6d-00a9-43ee-9cad-da2543c50654" providerId="AD" clId="Web-{A3432400-5022-E2B2-54FB-9066717F0575}" dt="2020-07-01T19:47:51.759" v="2516" actId="20577"/>
        <pc:sldMkLst>
          <pc:docMk/>
          <pc:sldMk cId="2520049771" sldId="283"/>
        </pc:sldMkLst>
        <pc:spChg chg="mod">
          <ac:chgData name="Deborah Hirshler" userId="S::dsilberstein.302@brooklandjnr.co.uk::a394ff6d-00a9-43ee-9cad-da2543c50654" providerId="AD" clId="Web-{A3432400-5022-E2B2-54FB-9066717F0575}" dt="2020-07-01T19:47:51.759" v="2516" actId="20577"/>
          <ac:spMkLst>
            <pc:docMk/>
            <pc:sldMk cId="2520049771" sldId="283"/>
            <ac:spMk id="2" creationId="{FECAE302-FA10-48C6-9844-5897C43D3A43}"/>
          </ac:spMkLst>
        </pc:spChg>
        <pc:spChg chg="mod">
          <ac:chgData name="Deborah Hirshler" userId="S::dsilberstein.302@brooklandjnr.co.uk::a394ff6d-00a9-43ee-9cad-da2543c50654" providerId="AD" clId="Web-{A3432400-5022-E2B2-54FB-9066717F0575}" dt="2020-07-01T19:47:46.227" v="2511" actId="20577"/>
          <ac:spMkLst>
            <pc:docMk/>
            <pc:sldMk cId="2520049771" sldId="283"/>
            <ac:spMk id="3" creationId="{D4358E7C-11EA-4EC8-9C31-185522652229}"/>
          </ac:spMkLst>
        </pc:spChg>
        <pc:picChg chg="add mod">
          <ac:chgData name="Deborah Hirshler" userId="S::dsilberstein.302@brooklandjnr.co.uk::a394ff6d-00a9-43ee-9cad-da2543c50654" providerId="AD" clId="Web-{A3432400-5022-E2B2-54FB-9066717F0575}" dt="2020-07-01T19:47:01.711" v="2397" actId="1076"/>
          <ac:picMkLst>
            <pc:docMk/>
            <pc:sldMk cId="2520049771" sldId="283"/>
            <ac:picMk id="4" creationId="{E125DD62-D31E-4AFE-B239-BE9ECB8BB035}"/>
          </ac:picMkLst>
        </pc:picChg>
      </pc:sldChg>
      <pc:sldChg chg="modSp add ord replId">
        <pc:chgData name="Deborah Hirshler" userId="S::dsilberstein.302@brooklandjnr.co.uk::a394ff6d-00a9-43ee-9cad-da2543c50654" providerId="AD" clId="Web-{A3432400-5022-E2B2-54FB-9066717F0575}" dt="2020-07-01T19:26:54.662" v="2031" actId="20577"/>
        <pc:sldMkLst>
          <pc:docMk/>
          <pc:sldMk cId="1724736631" sldId="284"/>
        </pc:sldMkLst>
        <pc:spChg chg="mod">
          <ac:chgData name="Deborah Hirshler" userId="S::dsilberstein.302@brooklandjnr.co.uk::a394ff6d-00a9-43ee-9cad-da2543c50654" providerId="AD" clId="Web-{A3432400-5022-E2B2-54FB-9066717F0575}" dt="2020-07-01T19:26:54.662" v="2031" actId="20577"/>
          <ac:spMkLst>
            <pc:docMk/>
            <pc:sldMk cId="1724736631" sldId="284"/>
            <ac:spMk id="4" creationId="{DF48868D-95F1-4A7E-B825-E44718DA8E26}"/>
          </ac:spMkLst>
        </pc:spChg>
      </pc:sldChg>
      <pc:sldChg chg="addSp delSp modSp add ord replId">
        <pc:chgData name="Deborah Hirshler" userId="S::dsilberstein.302@brooklandjnr.co.uk::a394ff6d-00a9-43ee-9cad-da2543c50654" providerId="AD" clId="Web-{A3432400-5022-E2B2-54FB-9066717F0575}" dt="2020-07-01T19:26:14.473" v="2020" actId="20577"/>
        <pc:sldMkLst>
          <pc:docMk/>
          <pc:sldMk cId="3263067647" sldId="285"/>
        </pc:sldMkLst>
        <pc:spChg chg="mod">
          <ac:chgData name="Deborah Hirshler" userId="S::dsilberstein.302@brooklandjnr.co.uk::a394ff6d-00a9-43ee-9cad-da2543c50654" providerId="AD" clId="Web-{A3432400-5022-E2B2-54FB-9066717F0575}" dt="2020-07-01T19:26:14.473" v="2020" actId="20577"/>
          <ac:spMkLst>
            <pc:docMk/>
            <pc:sldMk cId="3263067647" sldId="285"/>
            <ac:spMk id="4" creationId="{DF48868D-95F1-4A7E-B825-E44718DA8E26}"/>
          </ac:spMkLst>
        </pc:spChg>
        <pc:picChg chg="add mod">
          <ac:chgData name="Deborah Hirshler" userId="S::dsilberstein.302@brooklandjnr.co.uk::a394ff6d-00a9-43ee-9cad-da2543c50654" providerId="AD" clId="Web-{A3432400-5022-E2B2-54FB-9066717F0575}" dt="2020-07-01T19:25:58.598" v="1984" actId="1076"/>
          <ac:picMkLst>
            <pc:docMk/>
            <pc:sldMk cId="3263067647" sldId="285"/>
            <ac:picMk id="3" creationId="{64057B0B-1660-4D19-91E1-A95F825FACB1}"/>
          </ac:picMkLst>
        </pc:picChg>
        <pc:picChg chg="del">
          <ac:chgData name="Deborah Hirshler" userId="S::dsilberstein.302@brooklandjnr.co.uk::a394ff6d-00a9-43ee-9cad-da2543c50654" providerId="AD" clId="Web-{A3432400-5022-E2B2-54FB-9066717F0575}" dt="2020-07-01T19:21:31.420" v="1830"/>
          <ac:picMkLst>
            <pc:docMk/>
            <pc:sldMk cId="3263067647" sldId="285"/>
            <ac:picMk id="6" creationId="{A6B3270F-2A28-435E-9A51-8A7469E754AA}"/>
          </ac:picMkLst>
        </pc:picChg>
        <pc:inkChg chg="del">
          <ac:chgData name="Deborah Hirshler" userId="S::dsilberstein.302@brooklandjnr.co.uk::a394ff6d-00a9-43ee-9cad-da2543c50654" providerId="AD" clId="Web-{A3432400-5022-E2B2-54FB-9066717F0575}" dt="2020-07-01T19:21:41.170" v="1832"/>
          <ac:inkMkLst>
            <pc:docMk/>
            <pc:sldMk cId="3263067647" sldId="285"/>
            <ac:inkMk id="7" creationId="{3490B02A-61D7-44A8-ACA9-F8236D327259}"/>
          </ac:inkMkLst>
        </pc:inkChg>
        <pc:inkChg chg="del">
          <ac:chgData name="Deborah Hirshler" userId="S::dsilberstein.302@brooklandjnr.co.uk::a394ff6d-00a9-43ee-9cad-da2543c50654" providerId="AD" clId="Web-{A3432400-5022-E2B2-54FB-9066717F0575}" dt="2020-07-01T19:21:34.764" v="1831"/>
          <ac:inkMkLst>
            <pc:docMk/>
            <pc:sldMk cId="3263067647" sldId="285"/>
            <ac:inkMk id="8" creationId="{6CCCE0F9-B321-46CB-BE89-EA71920A1243}"/>
          </ac:inkMkLst>
        </pc:inkChg>
      </pc:sldChg>
      <pc:sldChg chg="addSp modSp new">
        <pc:chgData name="Deborah Hirshler" userId="S::dsilberstein.302@brooklandjnr.co.uk::a394ff6d-00a9-43ee-9cad-da2543c50654" providerId="AD" clId="Web-{A3432400-5022-E2B2-54FB-9066717F0575}" dt="2020-07-01T19:58:02.319" v="2842" actId="20577"/>
        <pc:sldMkLst>
          <pc:docMk/>
          <pc:sldMk cId="402897867" sldId="286"/>
        </pc:sldMkLst>
        <pc:spChg chg="mod">
          <ac:chgData name="Deborah Hirshler" userId="S::dsilberstein.302@brooklandjnr.co.uk::a394ff6d-00a9-43ee-9cad-da2543c50654" providerId="AD" clId="Web-{A3432400-5022-E2B2-54FB-9066717F0575}" dt="2020-07-01T19:58:02.319" v="2842" actId="20577"/>
          <ac:spMkLst>
            <pc:docMk/>
            <pc:sldMk cId="402897867" sldId="286"/>
            <ac:spMk id="2" creationId="{6130FD45-6030-4DF3-97D6-B270CECD06D0}"/>
          </ac:spMkLst>
        </pc:spChg>
        <pc:spChg chg="mod">
          <ac:chgData name="Deborah Hirshler" userId="S::dsilberstein.302@brooklandjnr.co.uk::a394ff6d-00a9-43ee-9cad-da2543c50654" providerId="AD" clId="Web-{A3432400-5022-E2B2-54FB-9066717F0575}" dt="2020-07-01T19:57:58.334" v="2837" actId="20577"/>
          <ac:spMkLst>
            <pc:docMk/>
            <pc:sldMk cId="402897867" sldId="286"/>
            <ac:spMk id="3" creationId="{A16C68E2-11EE-49E9-BDA8-8C055CE44FBF}"/>
          </ac:spMkLst>
        </pc:spChg>
        <pc:picChg chg="add mod">
          <ac:chgData name="Deborah Hirshler" userId="S::dsilberstein.302@brooklandjnr.co.uk::a394ff6d-00a9-43ee-9cad-da2543c50654" providerId="AD" clId="Web-{A3432400-5022-E2B2-54FB-9066717F0575}" dt="2020-07-01T19:52:48.077" v="2582" actId="1076"/>
          <ac:picMkLst>
            <pc:docMk/>
            <pc:sldMk cId="402897867" sldId="286"/>
            <ac:picMk id="4" creationId="{F55F71F7-C371-4FA4-B2E5-E98A6E090D79}"/>
          </ac:picMkLst>
        </pc:picChg>
        <pc:picChg chg="add mod">
          <ac:chgData name="Deborah Hirshler" userId="S::dsilberstein.302@brooklandjnr.co.uk::a394ff6d-00a9-43ee-9cad-da2543c50654" providerId="AD" clId="Web-{A3432400-5022-E2B2-54FB-9066717F0575}" dt="2020-07-01T19:55:10.331" v="2826" actId="1076"/>
          <ac:picMkLst>
            <pc:docMk/>
            <pc:sldMk cId="402897867" sldId="286"/>
            <ac:picMk id="5" creationId="{98F9C13C-962A-4598-887C-FE3CB1598D07}"/>
          </ac:picMkLst>
        </pc:picChg>
        <pc:cxnChg chg="add mod">
          <ac:chgData name="Deborah Hirshler" userId="S::dsilberstein.302@brooklandjnr.co.uk::a394ff6d-00a9-43ee-9cad-da2543c50654" providerId="AD" clId="Web-{A3432400-5022-E2B2-54FB-9066717F0575}" dt="2020-07-01T19:56:06.144" v="2830" actId="14100"/>
          <ac:cxnSpMkLst>
            <pc:docMk/>
            <pc:sldMk cId="402897867" sldId="286"/>
            <ac:cxnSpMk id="6" creationId="{C6BF4A97-29A3-4E7A-9ACF-FC83B1A40FC9}"/>
          </ac:cxnSpMkLst>
        </pc:cxnChg>
        <pc:cxnChg chg="add mod">
          <ac:chgData name="Deborah Hirshler" userId="S::dsilberstein.302@brooklandjnr.co.uk::a394ff6d-00a9-43ee-9cad-da2543c50654" providerId="AD" clId="Web-{A3432400-5022-E2B2-54FB-9066717F0575}" dt="2020-07-01T19:56:24.645" v="2834" actId="14100"/>
          <ac:cxnSpMkLst>
            <pc:docMk/>
            <pc:sldMk cId="402897867" sldId="286"/>
            <ac:cxnSpMk id="7" creationId="{16A61FA6-8952-40FE-AF80-3E35C0A42243}"/>
          </ac:cxnSpMkLst>
        </pc:cxnChg>
      </pc:sldChg>
      <pc:sldChg chg="addSp delSp modSp new">
        <pc:chgData name="Deborah Hirshler" userId="S::dsilberstein.302@brooklandjnr.co.uk::a394ff6d-00a9-43ee-9cad-da2543c50654" providerId="AD" clId="Web-{A3432400-5022-E2B2-54FB-9066717F0575}" dt="2020-07-01T19:51:37.373" v="2570" actId="1076"/>
        <pc:sldMkLst>
          <pc:docMk/>
          <pc:sldMk cId="1010581483" sldId="287"/>
        </pc:sldMkLst>
        <pc:spChg chg="mod">
          <ac:chgData name="Deborah Hirshler" userId="S::dsilberstein.302@brooklandjnr.co.uk::a394ff6d-00a9-43ee-9cad-da2543c50654" providerId="AD" clId="Web-{A3432400-5022-E2B2-54FB-9066717F0575}" dt="2020-07-01T19:51:37.373" v="2570" actId="1076"/>
          <ac:spMkLst>
            <pc:docMk/>
            <pc:sldMk cId="1010581483" sldId="287"/>
            <ac:spMk id="2" creationId="{1436A153-14D9-46EB-B70E-257AD403155F}"/>
          </ac:spMkLst>
        </pc:spChg>
        <pc:spChg chg="del">
          <ac:chgData name="Deborah Hirshler" userId="S::dsilberstein.302@brooklandjnr.co.uk::a394ff6d-00a9-43ee-9cad-da2543c50654" providerId="AD" clId="Web-{A3432400-5022-E2B2-54FB-9066717F0575}" dt="2020-07-01T19:49:41.902" v="2556"/>
          <ac:spMkLst>
            <pc:docMk/>
            <pc:sldMk cId="1010581483" sldId="287"/>
            <ac:spMk id="3" creationId="{9CEB1890-248D-4664-839B-064C2CFFFFC2}"/>
          </ac:spMkLst>
        </pc:spChg>
        <pc:picChg chg="add mod ord">
          <ac:chgData name="Deborah Hirshler" userId="S::dsilberstein.302@brooklandjnr.co.uk::a394ff6d-00a9-43ee-9cad-da2543c50654" providerId="AD" clId="Web-{A3432400-5022-E2B2-54FB-9066717F0575}" dt="2020-07-01T19:49:47.730" v="2558" actId="14100"/>
          <ac:picMkLst>
            <pc:docMk/>
            <pc:sldMk cId="1010581483" sldId="287"/>
            <ac:picMk id="4" creationId="{18C636A9-B121-4206-992C-C47EB75E11A3}"/>
          </ac:picMkLst>
        </pc:picChg>
        <pc:picChg chg="add mod">
          <ac:chgData name="Deborah Hirshler" userId="S::dsilberstein.302@brooklandjnr.co.uk::a394ff6d-00a9-43ee-9cad-da2543c50654" providerId="AD" clId="Web-{A3432400-5022-E2B2-54FB-9066717F0575}" dt="2020-07-01T19:51:30.170" v="2569" actId="1076"/>
          <ac:picMkLst>
            <pc:docMk/>
            <pc:sldMk cId="1010581483" sldId="287"/>
            <ac:picMk id="5" creationId="{80FB68F2-5497-4D23-AB2E-8186C7B14F8F}"/>
          </ac:picMkLst>
        </pc:picChg>
      </pc:sldChg>
      <pc:sldChg chg="modSp new">
        <pc:chgData name="Deborah Hirshler" userId="S::dsilberstein.302@brooklandjnr.co.uk::a394ff6d-00a9-43ee-9cad-da2543c50654" providerId="AD" clId="Web-{A3432400-5022-E2B2-54FB-9066717F0575}" dt="2020-07-01T20:00:05.571" v="3279" actId="20577"/>
        <pc:sldMkLst>
          <pc:docMk/>
          <pc:sldMk cId="2679231430" sldId="288"/>
        </pc:sldMkLst>
        <pc:spChg chg="mod">
          <ac:chgData name="Deborah Hirshler" userId="S::dsilberstein.302@brooklandjnr.co.uk::a394ff6d-00a9-43ee-9cad-da2543c50654" providerId="AD" clId="Web-{A3432400-5022-E2B2-54FB-9066717F0575}" dt="2020-07-01T19:59:28.414" v="3154" actId="20577"/>
          <ac:spMkLst>
            <pc:docMk/>
            <pc:sldMk cId="2679231430" sldId="288"/>
            <ac:spMk id="2" creationId="{A7A9B928-E612-4BD5-8D54-B2D2BA21C1CF}"/>
          </ac:spMkLst>
        </pc:spChg>
        <pc:spChg chg="mod">
          <ac:chgData name="Deborah Hirshler" userId="S::dsilberstein.302@brooklandjnr.co.uk::a394ff6d-00a9-43ee-9cad-da2543c50654" providerId="AD" clId="Web-{A3432400-5022-E2B2-54FB-9066717F0575}" dt="2020-07-01T20:00:05.571" v="3279" actId="20577"/>
          <ac:spMkLst>
            <pc:docMk/>
            <pc:sldMk cId="2679231430" sldId="288"/>
            <ac:spMk id="3" creationId="{064F800D-A507-4B49-8F66-DD372574A262}"/>
          </ac:spMkLst>
        </pc:spChg>
      </pc:sldChg>
    </pc:docChg>
  </pc:docChgLst>
  <pc:docChgLst>
    <pc:chgData name="Deborah Hirshler" userId="S::dsilberstein.302@brooklandjnr.co.uk::a394ff6d-00a9-43ee-9cad-da2543c50654" providerId="AD" clId="Web-{C3649CFC-B23B-2FF0-8589-6CC245C966F6}"/>
    <pc:docChg chg="addSld modSld">
      <pc:chgData name="Deborah Hirshler" userId="S::dsilberstein.302@brooklandjnr.co.uk::a394ff6d-00a9-43ee-9cad-da2543c50654" providerId="AD" clId="Web-{C3649CFC-B23B-2FF0-8589-6CC245C966F6}" dt="2020-06-30T12:40:56.451" v="600"/>
      <pc:docMkLst>
        <pc:docMk/>
      </pc:docMkLst>
      <pc:sldChg chg="addSp delSp modSp">
        <pc:chgData name="Deborah Hirshler" userId="S::dsilberstein.302@brooklandjnr.co.uk::a394ff6d-00a9-43ee-9cad-da2543c50654" providerId="AD" clId="Web-{C3649CFC-B23B-2FF0-8589-6CC245C966F6}" dt="2020-06-30T12:40:46.357" v="595" actId="20577"/>
        <pc:sldMkLst>
          <pc:docMk/>
          <pc:sldMk cId="1436557425" sldId="261"/>
        </pc:sldMkLst>
        <pc:spChg chg="mod">
          <ac:chgData name="Deborah Hirshler" userId="S::dsilberstein.302@brooklandjnr.co.uk::a394ff6d-00a9-43ee-9cad-da2543c50654" providerId="AD" clId="Web-{C3649CFC-B23B-2FF0-8589-6CC245C966F6}" dt="2020-06-30T12:37:13.732" v="81" actId="20577"/>
          <ac:spMkLst>
            <pc:docMk/>
            <pc:sldMk cId="1436557425" sldId="261"/>
            <ac:spMk id="2" creationId="{23F6D5E8-15CF-4755-910B-1B5A1E777357}"/>
          </ac:spMkLst>
        </pc:spChg>
        <pc:spChg chg="add mod">
          <ac:chgData name="Deborah Hirshler" userId="S::dsilberstein.302@brooklandjnr.co.uk::a394ff6d-00a9-43ee-9cad-da2543c50654" providerId="AD" clId="Web-{C3649CFC-B23B-2FF0-8589-6CC245C966F6}" dt="2020-06-30T12:40:46.357" v="595" actId="20577"/>
          <ac:spMkLst>
            <pc:docMk/>
            <pc:sldMk cId="1436557425" sldId="261"/>
            <ac:spMk id="15" creationId="{B90623DF-D80C-46AA-B329-ECA4D2540D11}"/>
          </ac:spMkLst>
        </pc:spChg>
        <pc:graphicFrameChg chg="del">
          <ac:chgData name="Deborah Hirshler" userId="S::dsilberstein.302@brooklandjnr.co.uk::a394ff6d-00a9-43ee-9cad-da2543c50654" providerId="AD" clId="Web-{C3649CFC-B23B-2FF0-8589-6CC245C966F6}" dt="2020-06-30T12:36:59.310" v="76"/>
          <ac:graphicFrameMkLst>
            <pc:docMk/>
            <pc:sldMk cId="1436557425" sldId="261"/>
            <ac:graphicFrameMk id="62" creationId="{4F2B137F-C2B7-49C4-9A78-29FD71A00936}"/>
          </ac:graphicFrameMkLst>
        </pc:graphicFrameChg>
      </pc:sldChg>
      <pc:sldChg chg="modSp">
        <pc:chgData name="Deborah Hirshler" userId="S::dsilberstein.302@brooklandjnr.co.uk::a394ff6d-00a9-43ee-9cad-da2543c50654" providerId="AD" clId="Web-{C3649CFC-B23B-2FF0-8589-6CC245C966F6}" dt="2020-06-30T12:40:51.201" v="597" actId="20577"/>
        <pc:sldMkLst>
          <pc:docMk/>
          <pc:sldMk cId="4063739934" sldId="267"/>
        </pc:sldMkLst>
        <pc:spChg chg="mod">
          <ac:chgData name="Deborah Hirshler" userId="S::dsilberstein.302@brooklandjnr.co.uk::a394ff6d-00a9-43ee-9cad-da2543c50654" providerId="AD" clId="Web-{C3649CFC-B23B-2FF0-8589-6CC245C966F6}" dt="2020-06-30T12:40:51.201" v="597" actId="20577"/>
          <ac:spMkLst>
            <pc:docMk/>
            <pc:sldMk cId="4063739934" sldId="267"/>
            <ac:spMk id="2" creationId="{F266081D-517B-5D43-A7B4-E67DDEDC0B31}"/>
          </ac:spMkLst>
        </pc:spChg>
      </pc:sldChg>
      <pc:sldChg chg="delSp modSp">
        <pc:chgData name="Deborah Hirshler" userId="S::dsilberstein.302@brooklandjnr.co.uk::a394ff6d-00a9-43ee-9cad-da2543c50654" providerId="AD" clId="Web-{C3649CFC-B23B-2FF0-8589-6CC245C966F6}" dt="2020-06-30T12:36:41.982" v="51" actId="20577"/>
        <pc:sldMkLst>
          <pc:docMk/>
          <pc:sldMk cId="312941212" sldId="268"/>
        </pc:sldMkLst>
        <pc:spChg chg="mod">
          <ac:chgData name="Deborah Hirshler" userId="S::dsilberstein.302@brooklandjnr.co.uk::a394ff6d-00a9-43ee-9cad-da2543c50654" providerId="AD" clId="Web-{C3649CFC-B23B-2FF0-8589-6CC245C966F6}" dt="2020-06-30T12:36:41.982" v="51" actId="20577"/>
          <ac:spMkLst>
            <pc:docMk/>
            <pc:sldMk cId="312941212" sldId="268"/>
            <ac:spMk id="2" creationId="{F266081D-517B-5D43-A7B4-E67DDEDC0B31}"/>
          </ac:spMkLst>
        </pc:spChg>
        <pc:spChg chg="del">
          <ac:chgData name="Deborah Hirshler" userId="S::dsilberstein.302@brooklandjnr.co.uk::a394ff6d-00a9-43ee-9cad-da2543c50654" providerId="AD" clId="Web-{C3649CFC-B23B-2FF0-8589-6CC245C966F6}" dt="2020-06-30T12:36:00.748" v="16"/>
          <ac:spMkLst>
            <pc:docMk/>
            <pc:sldMk cId="312941212" sldId="268"/>
            <ac:spMk id="13" creationId="{F05262DB-6398-4AF9-96A3-041CFB112303}"/>
          </ac:spMkLst>
        </pc:spChg>
      </pc:sldChg>
      <pc:sldChg chg="new">
        <pc:chgData name="Deborah Hirshler" userId="S::dsilberstein.302@brooklandjnr.co.uk::a394ff6d-00a9-43ee-9cad-da2543c50654" providerId="AD" clId="Web-{C3649CFC-B23B-2FF0-8589-6CC245C966F6}" dt="2020-06-30T12:40:56.451" v="600"/>
        <pc:sldMkLst>
          <pc:docMk/>
          <pc:sldMk cId="870787869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10947 9778 16383 0 0,'40'0'0'0'0,"40"-40"0"0"0,40 0 0 0 0,-40 40 0 0 0,0-40 0 0 0,-1 40 0 0 0,-39 0 0 0 0,-40 40 0 0 0,0 0 0 0 0,0 40 0 0 0,0 39 0 0 0,0-39 0 0 0,-40 40 0 0 0,0-120 0 0 0,1 80 0 0 0,-41-80 0 0 0,40 0 0 0 0,-40 40 0 0 0,40-40 0 0 0,0 0 0 0 0,120 0 0 0 0,0 0 0 0 0,40 0 0 0 0,-81 0 0 0 0,41 0 0 0 0,-40 40 0 0 0,0-40 0 0 0,-40 40 0 0 0,40 0 0 0 0,-40 0 0 0 0,0 0 0 0 0,0-1 0 0 0,0 1 0 0 0,0 40 0 0 0,-80-80 0 0 0,40 40 0 0 0,0-40 0 0 0,-39 0 0 0 0,-1 0 0 0 0,40 0 0 0 0,0 0 0 0 0,0 0 0 0 0,40 0-16383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9778 9790 16383 0 0,'-40'0'0'0'0,"0"0"0"0"0,1 0 0 0 0,-41 80 0 0 0,0-40 0 0 0,80 0 0 0 0,0 0 0 0 0,-40-40 0 0 0,40 40 0 0 0,0 0 0 0 0,0 0 0 0 0,0 0 0 0 0,0-1 0 0 0,40-39 0 0 0,0 40 0 0 0,0-40 0 0 0,0 40 0 0 0,39-40 0 0 0,-39 0 0 0 0,0 40 0 0 0,0-40 0 0 0,0 40 0 0 0,-40 0 0 0 0,0 0 0 0 0,0 0 0 0 0,0 0 0 0 0,0 0 0 0 0,0 0 0 0 0,0 0 0 0 0,0 0 0 0 0,-40-40 0 0 0,0 0 0 0 0,0 0 0 0 0,-39 0 0 0 0,39 0 0 0 0,0-40 0 0 0,0 40 0 0 0,40-40 0 0 0,0 0 0 0 0,0 0 0 0 0,0 0 0 0 0,0-40 0 0 0,0 40 0 0 0,0 0 0 0 0,40 40 0 0 0,0-40 0 0 0,0 0 0 0 0,-1 40 0 0 0,1-40 0 0 0,-40 1 0 0 0,40 39 0 0 0,-40-40 0 0 0,0 0 0 0 0,0 0 0 0 0,0 0 0 0 0,0-80 0 0 0,0 80 0 0 0,0 0 0 0 0,0 40-16383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15147 7607 16383 0 0,'0'0'-16383'0'0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9426 3275 16383 0 0,'0'0'-16383'0'0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10649 12403 16383 0 0,'0'0'-16383'0'0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15147 7607 16383 0 0,'0'0'-16383'0'0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9426 3275 16383 0 0,'0'0'-16383'0'0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10649 12403 16383 0 0,'0'0'-16383'0'0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15147 7607 16383 0 0,'0'0'-16383'0'0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9426 3275 16383 0 0,'0'0'-16383'0'0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34:29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10649 12403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12081 9724 16383 0 0,'-120'0'0'0'0,"0"0"0"0"0,40 0 0 0 0,1 0 0 0 0,39 0 0 0 0,40 40 0 0 0,0 0 0 0 0,0 40 0 0 0,0-40 0 0 0,0 40 0 0 0,0-41 0 0 0,0 1 0 0 0,40 0 0 0 0,0-40 0 0 0,-1 0 0 0 0,41 0 0 0 0,0 0 0 0 0,0 0 0 0 0,-40 0 0 0 0,0 0 0 0 0,0 0 0 0 0,0 0 0 0 0,-40 40 0 0 0,40-40 0 0 0,-40 40 0 0 0,40-40 0 0 0,-40 40 0 0 0,0 0 0 0 0,0 0 0 0 0,0 0 0 0 0,0 0 0 0 0,-40 0 0 0 0,0-40 0 0 0,0 40 0 0 0,0-40 0 0 0,0 0 0 0 0,40 0-16383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20:01:23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13891 10286 16383 0 0,'0'40'0'0'0,"79"0"0"0"0,1 0 0 0 0,-40 0 0 0 0,40 40 0 0 0,-40-40 0 0 0,0 0 0 0 0,0 0 0 0 0,0 40 0 0 0,0-41 0 0 0,-40 1 0 0 0,40-40 0 0 0,0 40 0 0 0,0 0 0 0 0,0 0 0 0 0,0-40 0 0 0,-1 80 0 0 0,41-40 0 0 0,-40 0 0 0 0,0-40 0 0 0,-40 40 0 0 0,80-40 0 0 0,-80 80 0 0 0,40-80 0 0 0,0 40 0 0 0,0 0 0 0 0,0 0 0 0 0,0 39 0 0 0,0-39 0 0 0,0 40 0 0 0,-40-80-16383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20:01:23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14966 10418 16383 0 0,'-40'0'0'0'0,"1"40"0"0"0,-1 0 0 0 0,40 0 0 0 0,-40 40 0 0 0,-40 40 0 0 0,80-40 0 0 0,-80-40 0 0 0,80 40 0 0 0,-40-80 0 0 0,0 40 0 0 0,40 0 0 0 0,-40-1 0 0 0,40 41 0 0 0,-40-80 0 0 0,0 40 0 0 0,40 0 0 0 0,-40 40 0 0 0,0 0 0 0 0,40 0 0 0 0,-40 0 0 0 0,40-40 0 0 0,-39-40 0 0 0,39 0-16383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22060 9922 16383 0 0,'40'0'0'0'0,"39"0"0"0"0,1 0 0 0 0,80 0 0 0 0,-40 0 0 0 0,-40 0 0 0 0,-40 0 0 0 0,0 0 0 0 0,0 0 0 0 0,0 0 0 0 0,-40 80 0 0 0,0-40 0 0 0,0 40 0 0 0,0 0 0 0 0,-40-40 0 0 0,0 0 0 0 0,40 80 0 0 0,0-1 0 0 0,-40-39 0 0 0,0 0 0 0 0,0-40 0 0 0,0 0 0 0 0,40 0 0 0 0,0-40-16383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22390 10253 16383 0 0,'40'0'0'0'0,"0"0"0"0"0,0 0 0 0 0,0 0 0 0 0,40 0 0 0 0,-40 0 0 0 0,40 0 0 0 0,-40 0 0 0 0,0 0 0 0 0,0 0 0 0 0,0 0 0 0 0,-1 0 0 0 0,1 0 0 0 0,0 0 0 0 0,-40 0-16383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23305 10128 16383 0 0,'-80'0'0'0'0,"-40"0"0"0"0,81 0 0 0 0,-1 0 0 0 0,0 0 0 0 0,40 40 0 0 0,0 0 0 0 0,0 39 0 0 0,0 1 0 0 0,0-40 0 0 0,0 0 0 0 0,40 0 0 0 0,-40 0 0 0 0,40-40 0 0 0,-40 40 0 0 0,39-40 0 0 0,1 40 0 0 0,0-40 0 0 0,0 40 0 0 0,-40 0 0 0 0,40-40 0 0 0,0 0 0 0 0,0 0 0 0 0,0 0 0 0 0,0 0 0 0 0,0 0 0 0 0,0 0 0 0 0,0 0 0 0 0,-40-40 0 0 0,40-40 0 0 0,0 40 0 0 0,-40 0 0 0 0,0 0 0 0 0,0-40 0 0 0,0 40 0 0 0,0 0 0 0 0,0 1 0 0 0,0-1 0 0 0,0 0 0 0 0,0 0 0 0 0,0 0 0 0 0,-40 40 0 0 0,0 0 0 0 0,0 0 0 0 0,0 0 0 0 0,0 0 0 0 0,0 0 0 0 0,0 0 0 0 0,0 0 0 0 0,40 0-16383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4465 9625 16383 0 0,'0'80'0'0'0,"0"-40"0"0"0,0-1 0 0 0,0 81 0 0 0,0 40 0 0 0,0 40 0 0 0,0-120 0 0 0,0-40 0 0 0,0-1 0 0 0,0-39-16383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5128 9592 16383 0 0,'0'40'0'0'0,"0"0"0"0"0,0 39 0 0 0,-40 1 0 0 0,-40 0 0 0 0,40 0 0 0 0,40 0 0 0 0,-40-40 0 0 0,40 0 0 0 0,0 0 0 0 0,120-40 0 0 0,-120 40 0 0 0,40-40 0 0 0,39 0 0 0 0,-39 0 0 0 0,0 0 0 0 0,40 0 0 0 0,0 0 0 0 0,0 0 0 0 0,-40 0 0 0 0,0 0 0 0 0,-40-40 0 0 0,0 40-16383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5325 9889 16383 0 0,'0'40'0'0'0,"0"40"0"0"0,0 120 0 0 0,0 0 0 0 0,40-81 0 0 0,-40-79 0 0 0,0 0 0 0 0,0 0 0 0 0,0-40-16383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01T14:44:23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8870 9857 16383 0 0,'0'-39'0'0'0,"80"-41"0"0"0,0 40 0 0 0,40 0 0 0 0,-80 40 0 0 0,0 0 0 0 0,0 0 0 0 0,0 0 0 0 0,-40 40 0 0 0,40 0 0 0 0,-40 0 0 0 0,0 39 0 0 0,0-39 0 0 0,0 0 0 0 0,-80 40 0 0 0,40 0 0 0 0,0-40 0 0 0,-40 80 0 0 0,0 0 0 0 0,0-40 0 0 0,40-1 0 0 0,0-39 0 0 0,0-40 0 0 0,80 0 0 0 0,40 0 0 0 0,0 0 0 0 0,-40 0 0 0 0,40 0 0 0 0,0 0 0 0 0,-40 0 0 0 0,0 0 0 0 0,0 0 0 0 0,-40 0-16383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7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26" Type="http://schemas.openxmlformats.org/officeDocument/2006/relationships/customXml" Target="../ink/ink13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6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24" Type="http://schemas.openxmlformats.org/officeDocument/2006/relationships/image" Target="../media/image16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9.png"/><Relationship Id="rId19" Type="http://schemas.openxmlformats.org/officeDocument/2006/relationships/customXml" Target="../ink/ink9.xml"/><Relationship Id="rId4" Type="http://schemas.openxmlformats.org/officeDocument/2006/relationships/image" Target="../media/image60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customXml" Target="../ink/ink1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customXml" Target="../ink/ink1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21.png"/><Relationship Id="rId4" Type="http://schemas.openxmlformats.org/officeDocument/2006/relationships/customXml" Target="../ink/ink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609" y="645543"/>
            <a:ext cx="8915399" cy="4103082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Brookland Junior School</a:t>
            </a:r>
            <a:br>
              <a:rPr lang="en-US" sz="6000"/>
            </a:br>
            <a:r>
              <a:rPr lang="en-US" sz="6000"/>
              <a:t>Times tables workshop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89" y="149657"/>
            <a:ext cx="8911687" cy="2502965"/>
          </a:xfrm>
        </p:spPr>
        <p:txBody>
          <a:bodyPr>
            <a:normAutofit/>
          </a:bodyPr>
          <a:lstStyle/>
          <a:p>
            <a:pPr algn="ctr"/>
            <a:r>
              <a:rPr lang="en-US" b="1" u="sng"/>
              <a:t>Other ideas to help- </a:t>
            </a:r>
            <a:r>
              <a:rPr lang="en-US" b="1"/>
              <a:t>highlight all multiples of 7 in a 100 square, what do you notice? Looking for patterns is important!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50362-7693-47A5-A70B-0CBD8BB80A53}"/>
              </a:ext>
            </a:extLst>
          </p:cNvPr>
          <p:cNvSpPr txBox="1"/>
          <p:nvPr/>
        </p:nvSpPr>
        <p:spPr>
          <a:xfrm>
            <a:off x="4796287" y="2725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97E184B5-15CB-4944-AD34-A0625C9F3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835" y="2418286"/>
            <a:ext cx="6078747" cy="436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8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89" y="149657"/>
            <a:ext cx="8911687" cy="2502965"/>
          </a:xfrm>
        </p:spPr>
        <p:txBody>
          <a:bodyPr>
            <a:normAutofit/>
          </a:bodyPr>
          <a:lstStyle/>
          <a:p>
            <a:pPr algn="ctr"/>
            <a:r>
              <a:rPr lang="en-US" b="1" u="sng"/>
              <a:t>Using a horizonal number line to help when looking for patterns.</a:t>
            </a:r>
            <a:br>
              <a:rPr lang="en-US" b="1" u="sng"/>
            </a:br>
            <a:r>
              <a:rPr lang="en-US" b="1" u="sng"/>
              <a:t>What do you notice?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50362-7693-47A5-A70B-0CBD8BB80A53}"/>
              </a:ext>
            </a:extLst>
          </p:cNvPr>
          <p:cNvSpPr txBox="1"/>
          <p:nvPr/>
        </p:nvSpPr>
        <p:spPr>
          <a:xfrm>
            <a:off x="4796287" y="2725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 descr="A picture containing drawing, window&#10;&#10;Description automatically generated">
            <a:extLst>
              <a:ext uri="{FF2B5EF4-FFF2-40B4-BE49-F238E27FC236}">
                <a16:creationId xmlns:a16="http://schemas.microsoft.com/office/drawing/2014/main" id="{2F5AA0F0-DE0A-41DC-AD39-61FC19A5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3" y="2068911"/>
            <a:ext cx="11053312" cy="17425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6EB9AE4-131B-4B73-B396-4F89DB79C3AB}"/>
                  </a:ext>
                </a:extLst>
              </p14:cNvPr>
              <p14:cNvContentPartPr/>
              <p14:nvPr/>
            </p14:nvContentPartPr>
            <p14:xfrm>
              <a:off x="4425530" y="4049023"/>
              <a:ext cx="228600" cy="36195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6EB9AE4-131B-4B73-B396-4F89DB79C3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7671" y="4030907"/>
                <a:ext cx="263962" cy="397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D8968C1-5783-47FD-BD5D-12DB2FF232C6}"/>
                  </a:ext>
                </a:extLst>
              </p14:cNvPr>
              <p14:cNvContentPartPr/>
              <p14:nvPr/>
            </p14:nvContentPartPr>
            <p14:xfrm>
              <a:off x="4727454" y="4077777"/>
              <a:ext cx="219075" cy="276225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D8968C1-5783-47FD-BD5D-12DB2FF232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09198" y="4059604"/>
                <a:ext cx="255222" cy="31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5B801AF-5047-41D3-8B96-53D830FC022A}"/>
                  </a:ext>
                </a:extLst>
              </p14:cNvPr>
              <p14:cNvContentPartPr/>
              <p14:nvPr/>
            </p14:nvContentPartPr>
            <p14:xfrm>
              <a:off x="9256322" y="4164042"/>
              <a:ext cx="257175" cy="31432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5B801AF-5047-41D3-8B96-53D830FC02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38463" y="4146183"/>
                <a:ext cx="292537" cy="3496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0BEAFF-6BF3-481B-A106-5C69CBE021E4}"/>
                  </a:ext>
                </a:extLst>
              </p14:cNvPr>
              <p14:cNvContentPartPr/>
              <p14:nvPr/>
            </p14:nvContentPartPr>
            <p14:xfrm>
              <a:off x="9400096" y="4307815"/>
              <a:ext cx="228600" cy="9525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0BEAFF-6BF3-481B-A106-5C69CBE021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82237" y="3831565"/>
                <a:ext cx="263962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C758D7E-E780-4E6F-82AA-2892C91F278F}"/>
                  </a:ext>
                </a:extLst>
              </p14:cNvPr>
              <p14:cNvContentPartPr/>
              <p14:nvPr/>
            </p14:nvContentPartPr>
            <p14:xfrm>
              <a:off x="9658889" y="4235928"/>
              <a:ext cx="228600" cy="219075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C758D7E-E780-4E6F-82AA-2892C91F27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41030" y="4217672"/>
                <a:ext cx="263962" cy="255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8FB8F9-B04F-42CD-BF33-C26F99C86542}"/>
                  </a:ext>
                </a:extLst>
              </p14:cNvPr>
              <p14:cNvContentPartPr/>
              <p14:nvPr/>
            </p14:nvContentPartPr>
            <p14:xfrm>
              <a:off x="1607567" y="4034646"/>
              <a:ext cx="9525" cy="28575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8FB8F9-B04F-42CD-BF33-C26F99C865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1317" y="4016764"/>
                <a:ext cx="952500" cy="3211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3BCE71E-67D1-4A46-BB1D-21B7C443B629}"/>
                  </a:ext>
                </a:extLst>
              </p14:cNvPr>
              <p14:cNvContentPartPr/>
              <p14:nvPr/>
            </p14:nvContentPartPr>
            <p14:xfrm>
              <a:off x="1808851" y="4020268"/>
              <a:ext cx="228600" cy="228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3BCE71E-67D1-4A46-BB1D-21B7C443B6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0992" y="4002409"/>
                <a:ext cx="263962" cy="2639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6590079-BB0D-4BC9-B59B-FCB09CF40155}"/>
                  </a:ext>
                </a:extLst>
              </p14:cNvPr>
              <p14:cNvContentPartPr/>
              <p14:nvPr/>
            </p14:nvContentPartPr>
            <p14:xfrm>
              <a:off x="1981379" y="4149664"/>
              <a:ext cx="19050" cy="276225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6590079-BB0D-4BC9-B59B-FCB09CF401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58147" y="4131491"/>
                <a:ext cx="65049" cy="312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A781DE1-4111-42A4-8D9F-10E61DAEF5FB}"/>
                  </a:ext>
                </a:extLst>
              </p14:cNvPr>
              <p14:cNvContentPartPr/>
              <p14:nvPr/>
            </p14:nvContentPartPr>
            <p14:xfrm>
              <a:off x="3505379" y="4049023"/>
              <a:ext cx="190500" cy="333375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A781DE1-4111-42A4-8D9F-10E61DAEF5F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87097" y="4030885"/>
                <a:ext cx="226699" cy="369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C2A0EF3-5D21-42E6-B686-D4EB4E29F0FF}"/>
                  </a:ext>
                </a:extLst>
              </p14:cNvPr>
              <p14:cNvContentPartPr/>
              <p14:nvPr/>
            </p14:nvContentPartPr>
            <p14:xfrm>
              <a:off x="3778549" y="4106532"/>
              <a:ext cx="142875" cy="31432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C2A0EF3-5D21-42E6-B686-D4EB4E29F0F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60690" y="4088673"/>
                <a:ext cx="178237" cy="349687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Arrow: Bent-Up 23">
            <a:extLst>
              <a:ext uri="{FF2B5EF4-FFF2-40B4-BE49-F238E27FC236}">
                <a16:creationId xmlns:a16="http://schemas.microsoft.com/office/drawing/2014/main" id="{B1DF417E-3627-4D45-9360-0E484E3B042F}"/>
              </a:ext>
            </a:extLst>
          </p:cNvPr>
          <p:cNvSpPr/>
          <p:nvPr/>
        </p:nvSpPr>
        <p:spPr>
          <a:xfrm>
            <a:off x="4534994" y="4213429"/>
            <a:ext cx="4859545" cy="33067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Bent-Up 25">
            <a:extLst>
              <a:ext uri="{FF2B5EF4-FFF2-40B4-BE49-F238E27FC236}">
                <a16:creationId xmlns:a16="http://schemas.microsoft.com/office/drawing/2014/main" id="{36C17119-E211-4D53-90F2-F4F1920764E4}"/>
              </a:ext>
            </a:extLst>
          </p:cNvPr>
          <p:cNvSpPr/>
          <p:nvPr/>
        </p:nvSpPr>
        <p:spPr>
          <a:xfrm>
            <a:off x="1615490" y="4298793"/>
            <a:ext cx="1984075" cy="33067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7BDB548-BEA5-454E-ACCC-0A6E4FB629B1}"/>
                  </a:ext>
                </a:extLst>
              </p14:cNvPr>
              <p14:cNvContentPartPr/>
              <p14:nvPr/>
            </p14:nvContentPartPr>
            <p14:xfrm>
              <a:off x="6251454" y="3157626"/>
              <a:ext cx="9525" cy="952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7BDB548-BEA5-454E-ACCC-0A6E4FB629B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75204" y="268137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435B561-4B54-46D5-A89A-10C6CE3D9F51}"/>
                  </a:ext>
                </a:extLst>
              </p14:cNvPr>
              <p14:cNvContentPartPr/>
              <p14:nvPr/>
            </p14:nvContentPartPr>
            <p14:xfrm>
              <a:off x="3764171" y="1274192"/>
              <a:ext cx="9525" cy="952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435B561-4B54-46D5-A89A-10C6CE3D9F5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87921" y="79794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C23BC7-CC1F-467F-91ED-0B679122199E}"/>
                  </a:ext>
                </a:extLst>
              </p14:cNvPr>
              <p14:cNvContentPartPr/>
              <p14:nvPr/>
            </p14:nvContentPartPr>
            <p14:xfrm>
              <a:off x="4296133" y="5242343"/>
              <a:ext cx="9525" cy="952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C23BC7-CC1F-467F-91ED-0B679122199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19883" y="4766093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76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89" y="149657"/>
            <a:ext cx="8911687" cy="250296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/>
              <a:t>Then play a game going back and forth. You point to the number at the top and they multiply by the chosen timetable.  How many can they answer in a minute?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50362-7693-47A5-A70B-0CBD8BB80A53}"/>
              </a:ext>
            </a:extLst>
          </p:cNvPr>
          <p:cNvSpPr txBox="1"/>
          <p:nvPr/>
        </p:nvSpPr>
        <p:spPr>
          <a:xfrm>
            <a:off x="4796287" y="2725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 descr="A picture containing drawing, window&#10;&#10;Description automatically generated">
            <a:extLst>
              <a:ext uri="{FF2B5EF4-FFF2-40B4-BE49-F238E27FC236}">
                <a16:creationId xmlns:a16="http://schemas.microsoft.com/office/drawing/2014/main" id="{2F5AA0F0-DE0A-41DC-AD39-61FC19A5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95" y="2802156"/>
            <a:ext cx="11053312" cy="17425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7BDB548-BEA5-454E-ACCC-0A6E4FB629B1}"/>
                  </a:ext>
                </a:extLst>
              </p14:cNvPr>
              <p14:cNvContentPartPr/>
              <p14:nvPr/>
            </p14:nvContentPartPr>
            <p14:xfrm>
              <a:off x="6251454" y="3157626"/>
              <a:ext cx="9525" cy="952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7BDB548-BEA5-454E-ACCC-0A6E4FB629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5204" y="268137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435B561-4B54-46D5-A89A-10C6CE3D9F51}"/>
                  </a:ext>
                </a:extLst>
              </p14:cNvPr>
              <p14:cNvContentPartPr/>
              <p14:nvPr/>
            </p14:nvContentPartPr>
            <p14:xfrm>
              <a:off x="3764171" y="1274192"/>
              <a:ext cx="9525" cy="952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435B561-4B54-46D5-A89A-10C6CE3D9F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7921" y="79794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C23BC7-CC1F-467F-91ED-0B679122199E}"/>
                  </a:ext>
                </a:extLst>
              </p14:cNvPr>
              <p14:cNvContentPartPr/>
              <p14:nvPr/>
            </p14:nvContentPartPr>
            <p14:xfrm>
              <a:off x="4296133" y="5242343"/>
              <a:ext cx="9525" cy="952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C23BC7-CC1F-467F-91ED-0B67912219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883" y="4766093"/>
                <a:ext cx="952500" cy="952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85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0170-0DD5-475B-9B93-CEF5DF9B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416" y="221544"/>
            <a:ext cx="10493196" cy="2143531"/>
          </a:xfrm>
        </p:spPr>
        <p:txBody>
          <a:bodyPr>
            <a:normAutofit/>
          </a:bodyPr>
          <a:lstStyle/>
          <a:p>
            <a:r>
              <a:rPr lang="en-US" sz="2400" dirty="0"/>
              <a:t>Nine times tables trick! Hold your hands up palms facing away. The little finger to the left is number 1 and the next finger number 2. </a:t>
            </a:r>
            <a:br>
              <a:rPr lang="en-US" sz="2400" dirty="0"/>
            </a:br>
            <a:r>
              <a:rPr lang="en-US" sz="2400" dirty="0"/>
              <a:t>To work out </a:t>
            </a:r>
            <a:r>
              <a:rPr lang="en-US" sz="2400" b="1" dirty="0"/>
              <a:t>8 x 9</a:t>
            </a:r>
            <a:r>
              <a:rPr lang="en-US" sz="2400" dirty="0"/>
              <a:t> put your 8th finger down. Everything to the left of that 8th finger is tens and everything to the right is ones! </a:t>
            </a:r>
            <a:br>
              <a:rPr lang="en-US" sz="2400" dirty="0"/>
            </a:br>
            <a:r>
              <a:rPr lang="en-US" sz="2400" dirty="0"/>
              <a:t>8 x 9 = 72</a:t>
            </a:r>
          </a:p>
        </p:txBody>
      </p:sp>
      <p:pic>
        <p:nvPicPr>
          <p:cNvPr id="4" name="Picture 4" descr="A picture containing game&#10;&#10;Description automatically generated">
            <a:extLst>
              <a:ext uri="{FF2B5EF4-FFF2-40B4-BE49-F238E27FC236}">
                <a16:creationId xmlns:a16="http://schemas.microsoft.com/office/drawing/2014/main" id="{55EB7AEE-B60D-4689-8E84-59A6AB772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49" y="2699830"/>
            <a:ext cx="11632719" cy="370908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17FF74-E8B5-472D-95B6-C6B535F3881F}"/>
              </a:ext>
            </a:extLst>
          </p:cNvPr>
          <p:cNvSpPr/>
          <p:nvPr/>
        </p:nvSpPr>
        <p:spPr>
          <a:xfrm>
            <a:off x="7536611" y="2597989"/>
            <a:ext cx="2070339" cy="603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72!</a:t>
            </a:r>
          </a:p>
        </p:txBody>
      </p:sp>
    </p:spTree>
    <p:extLst>
      <p:ext uri="{BB962C8B-B14F-4D97-AF65-F5344CB8AC3E}">
        <p14:creationId xmlns:p14="http://schemas.microsoft.com/office/powerpoint/2010/main" val="185142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7">
            <a:extLst>
              <a:ext uri="{FF2B5EF4-FFF2-40B4-BE49-F238E27FC236}">
                <a16:creationId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6" name="Group 51">
            <a:extLst>
              <a:ext uri="{FF2B5EF4-FFF2-40B4-BE49-F238E27FC236}">
                <a16:creationId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8">
              <a:extLst>
                <a:ext uri="{FF2B5EF4-FFF2-40B4-BE49-F238E27FC236}">
                  <a16:creationId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65">
            <a:extLst>
              <a:ext uri="{FF2B5EF4-FFF2-40B4-BE49-F238E27FC236}">
                <a16:creationId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5" name="Rectangle 69">
            <a:extLst>
              <a:ext uri="{FF2B5EF4-FFF2-40B4-BE49-F238E27FC236}">
                <a16:creationId xmlns:a16="http://schemas.microsoft.com/office/drawing/2014/main" id="{241D049E-2C7B-4131-B81E-E5B643BD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71">
            <a:extLst>
              <a:ext uri="{FF2B5EF4-FFF2-40B4-BE49-F238E27FC236}">
                <a16:creationId xmlns:a16="http://schemas.microsoft.com/office/drawing/2014/main" id="{91635463-D121-4B16-AB61-D492DD3F0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8F2811-F81D-43F4-B7D6-B22320DF4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75139"/>
            <a:ext cx="10905066" cy="3707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50362-7693-47A5-A70B-0CBD8BB80A53}"/>
              </a:ext>
            </a:extLst>
          </p:cNvPr>
          <p:cNvSpPr txBox="1"/>
          <p:nvPr/>
        </p:nvSpPr>
        <p:spPr>
          <a:xfrm>
            <a:off x="4796287" y="2725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7BDB548-BEA5-454E-ACCC-0A6E4FB629B1}"/>
                  </a:ext>
                </a:extLst>
              </p14:cNvPr>
              <p14:cNvContentPartPr/>
              <p14:nvPr/>
            </p14:nvContentPartPr>
            <p14:xfrm>
              <a:off x="6251454" y="3157626"/>
              <a:ext cx="9525" cy="9525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7BDB548-BEA5-454E-ACCC-0A6E4FB629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5204" y="2681376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435B561-4B54-46D5-A89A-10C6CE3D9F51}"/>
                  </a:ext>
                </a:extLst>
              </p14:cNvPr>
              <p14:cNvContentPartPr/>
              <p14:nvPr/>
            </p14:nvContentPartPr>
            <p14:xfrm>
              <a:off x="3764171" y="1274192"/>
              <a:ext cx="9525" cy="952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435B561-4B54-46D5-A89A-10C6CE3D9F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7921" y="797942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4C23BC7-CC1F-467F-91ED-0B679122199E}"/>
                  </a:ext>
                </a:extLst>
              </p14:cNvPr>
              <p14:cNvContentPartPr/>
              <p14:nvPr/>
            </p14:nvContentPartPr>
            <p14:xfrm>
              <a:off x="4296133" y="5242343"/>
              <a:ext cx="9525" cy="952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4C23BC7-CC1F-467F-91ED-0B67912219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9883" y="4766093"/>
                <a:ext cx="952500" cy="9525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FEA6692-71BA-4936-86BA-2832F43BFCE9}"/>
              </a:ext>
            </a:extLst>
          </p:cNvPr>
          <p:cNvSpPr txBox="1"/>
          <p:nvPr/>
        </p:nvSpPr>
        <p:spPr>
          <a:xfrm>
            <a:off x="3516702" y="483079"/>
            <a:ext cx="653882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Let's try with 6 x 9. Put your 6th finger down. Everything to the left of that finger is tens and to the right is ones!</a:t>
            </a:r>
          </a:p>
          <a:p>
            <a:r>
              <a:rPr lang="en-US" sz="2400" dirty="0">
                <a:solidFill>
                  <a:srgbClr val="000000"/>
                </a:solidFill>
              </a:rPr>
              <a:t>6 x 9 = 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32EA49-932D-4BE1-A5A2-2BFEEAA0548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170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EAA1-1BA0-41F9-8F97-75BD4BD2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Dice games to reinforce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8868D-95F1-4A7E-B825-E44718DA8E26}"/>
              </a:ext>
            </a:extLst>
          </p:cNvPr>
          <p:cNvSpPr txBox="1"/>
          <p:nvPr/>
        </p:nvSpPr>
        <p:spPr>
          <a:xfrm>
            <a:off x="1388853" y="1460740"/>
            <a:ext cx="9213011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Times tables bingo using a 6- sided die (1-6).</a:t>
            </a:r>
          </a:p>
          <a:p>
            <a:r>
              <a:rPr lang="en-US" sz="2000" dirty="0"/>
              <a:t>Children draw a 3 by 3 grid like the one below. The have to fill their grid with numbers containing the product of two dice rolls on a  six- sided die.</a:t>
            </a:r>
          </a:p>
          <a:p>
            <a:endParaRPr lang="en-US" sz="2000" dirty="0"/>
          </a:p>
          <a:p>
            <a:r>
              <a:rPr lang="en-US" sz="2000" dirty="0"/>
              <a:t>If I roll a 4 and 2, I multiply them together. The answer is 8 so I can cross off my 8! The child needs to think carefully about the numbers they put in the grid. Why would 42 not work?</a:t>
            </a:r>
          </a:p>
          <a:p>
            <a:endParaRPr lang="en-US" sz="2000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dirty="0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34CFC7-DFAC-4816-B80C-3490DA025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777" y="89679"/>
            <a:ext cx="2017503" cy="1617813"/>
          </a:xfrm>
          <a:prstGeom prst="rect">
            <a:avLst/>
          </a:prstGeom>
        </p:spPr>
      </p:pic>
      <p:pic>
        <p:nvPicPr>
          <p:cNvPr id="6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A6B3270F-2A28-435E-9A51-8A7469E75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857" y="4109049"/>
            <a:ext cx="2459606" cy="24930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490B02A-61D7-44A8-ACA9-F8236D327259}"/>
                  </a:ext>
                </a:extLst>
              </p14:cNvPr>
              <p14:cNvContentPartPr/>
              <p14:nvPr/>
            </p14:nvContentPartPr>
            <p14:xfrm>
              <a:off x="5705115" y="4322192"/>
              <a:ext cx="447675" cy="447675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490B02A-61D7-44A8-ACA9-F8236D3272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7410" y="4304126"/>
                <a:ext cx="483446" cy="48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CCCE0F9-B321-46CB-BE89-EA71920A1243}"/>
                  </a:ext>
                </a:extLst>
              </p14:cNvPr>
              <p14:cNvContentPartPr/>
              <p14:nvPr/>
            </p14:nvContentPartPr>
            <p14:xfrm>
              <a:off x="5877643" y="4379702"/>
              <a:ext cx="247649" cy="4191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CCE0F9-B321-46CB-BE89-EA71920A12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59798" y="4361622"/>
                <a:ext cx="283704" cy="4548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963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EAA1-1BA0-41F9-8F97-75BD4BD2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Dice games to reinforce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8868D-95F1-4A7E-B825-E44718DA8E26}"/>
              </a:ext>
            </a:extLst>
          </p:cNvPr>
          <p:cNvSpPr txBox="1"/>
          <p:nvPr/>
        </p:nvSpPr>
        <p:spPr>
          <a:xfrm>
            <a:off x="1388853" y="1460740"/>
            <a:ext cx="9213011" cy="33547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u="sng" dirty="0"/>
              <a:t>Times tables bingo using a ten- sided die (0-9)</a:t>
            </a:r>
          </a:p>
          <a:p>
            <a:r>
              <a:rPr lang="en-US" sz="2000" dirty="0"/>
              <a:t>Children draw a 3 by 3 grid like the one below. They have to fill their grid with numbers containing the product of two dice rolls on a 10- sided die (0-9).</a:t>
            </a:r>
          </a:p>
          <a:p>
            <a:r>
              <a:rPr lang="en-US" sz="2000" dirty="0"/>
              <a:t>If I roll a 5 and 7, I multiply them together. The answer is 35 so I can cross off  my 35! The child needs to think carefully about the numbers they put in the grid. Can you spot the error? Hands up or chat box please! </a:t>
            </a:r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dirty="0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34CFC7-DFAC-4816-B80C-3490DA025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777" y="89679"/>
            <a:ext cx="2017503" cy="1617813"/>
          </a:xfrm>
          <a:prstGeom prst="rect">
            <a:avLst/>
          </a:prstGeom>
        </p:spPr>
      </p:pic>
      <p:pic>
        <p:nvPicPr>
          <p:cNvPr id="3" name="Picture 8" descr="A close up of a screen&#10;&#10;Description automatically generated">
            <a:extLst>
              <a:ext uri="{FF2B5EF4-FFF2-40B4-BE49-F238E27FC236}">
                <a16:creationId xmlns:a16="http://schemas.microsoft.com/office/drawing/2014/main" id="{64057B0B-1660-4D19-91E1-A95F825F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405" y="3864634"/>
            <a:ext cx="3379757" cy="24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6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FEAA1-1BA0-41F9-8F97-75BD4BD24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Dice games to reinforce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48868D-95F1-4A7E-B825-E44718DA8E26}"/>
              </a:ext>
            </a:extLst>
          </p:cNvPr>
          <p:cNvSpPr txBox="1"/>
          <p:nvPr/>
        </p:nvSpPr>
        <p:spPr>
          <a:xfrm>
            <a:off x="1388853" y="1460740"/>
            <a:ext cx="9213011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 dirty="0"/>
              <a:t>Times tables dash</a:t>
            </a:r>
          </a:p>
          <a:p>
            <a:r>
              <a:rPr lang="en-US" sz="2000" dirty="0"/>
              <a:t>Play in pairs</a:t>
            </a:r>
          </a:p>
          <a:p>
            <a:r>
              <a:rPr lang="en-US" sz="2000" dirty="0"/>
              <a:t>You each draw five dashes:</a:t>
            </a:r>
          </a:p>
          <a:p>
            <a:r>
              <a:rPr lang="en-US" sz="2000" dirty="0"/>
              <a:t>__ __ __ __ __</a:t>
            </a:r>
          </a:p>
          <a:p>
            <a:endParaRPr lang="en-US" sz="2000" u="sng" dirty="0"/>
          </a:p>
          <a:p>
            <a:r>
              <a:rPr lang="en-US" sz="2000" dirty="0"/>
              <a:t>Player one rolls the die twice. I multiply both numbers together.</a:t>
            </a:r>
          </a:p>
          <a:p>
            <a:r>
              <a:rPr lang="en-US" sz="2000" dirty="0"/>
              <a:t>If I roll a 6 and 7, I multiply them together which is 42.</a:t>
            </a:r>
          </a:p>
          <a:p>
            <a:r>
              <a:rPr lang="en-US" sz="2000" dirty="0"/>
              <a:t>I have to put numbers on my dashes in ascending order (smallest to biggest).</a:t>
            </a:r>
          </a:p>
          <a:p>
            <a:r>
              <a:rPr lang="en-US" sz="2000" dirty="0"/>
              <a:t>I need to think carefully where I will put my 42.</a:t>
            </a:r>
          </a:p>
          <a:p>
            <a:endParaRPr lang="en-US" sz="2000" dirty="0"/>
          </a:p>
          <a:p>
            <a:r>
              <a:rPr lang="en-US" sz="2000" dirty="0"/>
              <a:t>My partner repeats, rolls the die twice and multiplies both numbers together. They need to choose where they will place their number on their set of dashes.</a:t>
            </a:r>
          </a:p>
          <a:p>
            <a:r>
              <a:rPr lang="en-US" sz="2000" dirty="0"/>
              <a:t>The winner is the player who manages to fill the dashes the quickest.</a:t>
            </a:r>
          </a:p>
          <a:p>
            <a:endParaRPr lang="en-US" sz="2000" dirty="0"/>
          </a:p>
          <a:p>
            <a:r>
              <a:rPr lang="en-US" sz="2000" dirty="0"/>
              <a:t>How can we adapt this game and make it easier or harder?</a:t>
            </a:r>
          </a:p>
          <a:p>
            <a:r>
              <a:rPr lang="en-US" sz="2000" dirty="0"/>
              <a:t>Ideas in the chat box please or hands up!</a:t>
            </a:r>
          </a:p>
          <a:p>
            <a:endParaRPr lang="en-US" sz="2000" dirty="0"/>
          </a:p>
          <a:p>
            <a:endParaRPr lang="en-US" b="1" dirty="0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34CFC7-DFAC-4816-B80C-3490DA025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041" y="1311754"/>
            <a:ext cx="2017503" cy="16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36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E302-FA10-48C6-9844-5897C43D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Dice games to reinforce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58E7C-11EA-4EC8-9C31-185522652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76" y="1385977"/>
            <a:ext cx="8915400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dirty="0"/>
              <a:t>This game is called Product Partners. I draw a 2 by 2 grid like the one below.</a:t>
            </a:r>
          </a:p>
          <a:p>
            <a:r>
              <a:rPr lang="en-US" sz="2000" dirty="0"/>
              <a:t>I roll a die four times and roll a 3, 2, 4 and 7. I think choose whether to multiply these numbers and add them horizontally  3 x 7 = 21   and 2 x 4 = 8 .</a:t>
            </a:r>
          </a:p>
          <a:p>
            <a:pPr marL="0" indent="0">
              <a:buNone/>
            </a:pPr>
            <a:r>
              <a:rPr lang="en-US" sz="2000" dirty="0"/>
              <a:t>      21 + 8=29</a:t>
            </a:r>
          </a:p>
          <a:p>
            <a:r>
              <a:rPr lang="en-US" sz="2000" dirty="0"/>
              <a:t>Or I can multiply and add them vertically  3 x 2= 6  and 7 x 4= 28</a:t>
            </a:r>
          </a:p>
          <a:p>
            <a:pPr marL="0" indent="0">
              <a:buNone/>
            </a:pPr>
            <a:r>
              <a:rPr lang="en-US" sz="2000" dirty="0"/>
              <a:t>      28 + 6= 34</a:t>
            </a:r>
          </a:p>
          <a:p>
            <a:pPr marL="0" indent="0">
              <a:buNone/>
            </a:pPr>
            <a:r>
              <a:rPr lang="en-US" sz="2000" dirty="0"/>
              <a:t>In this case to get the highest total it would be better to </a:t>
            </a:r>
          </a:p>
          <a:p>
            <a:pPr marL="0" indent="0">
              <a:buNone/>
            </a:pPr>
            <a:r>
              <a:rPr lang="en-US" sz="2000" dirty="0"/>
              <a:t>Multiply the numbers vertically.</a:t>
            </a:r>
          </a:p>
          <a:p>
            <a:pPr marL="0" indent="0">
              <a:buNone/>
            </a:pPr>
            <a:r>
              <a:rPr lang="en-US" sz="2000" dirty="0"/>
              <a:t>Play against a partner and see who gets the highest total.</a:t>
            </a:r>
          </a:p>
          <a:p>
            <a:pPr marL="0" indent="0">
              <a:buNone/>
            </a:pPr>
            <a:r>
              <a:rPr lang="en-US" sz="2000" dirty="0"/>
              <a:t>You could play best out of 5? </a:t>
            </a:r>
          </a:p>
          <a:p>
            <a:endParaRPr lang="en-US" dirty="0"/>
          </a:p>
        </p:txBody>
      </p:sp>
      <p:pic>
        <p:nvPicPr>
          <p:cNvPr id="4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E125DD62-D31E-4AFE-B239-BE9ECB8BB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514" y="4130489"/>
            <a:ext cx="2743200" cy="24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49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6A153-14D9-46EB-B70E-257AD4031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85" y="710374"/>
            <a:ext cx="8911687" cy="1280890"/>
          </a:xfrm>
        </p:spPr>
        <p:txBody>
          <a:bodyPr/>
          <a:lstStyle/>
          <a:p>
            <a:pPr algn="ctr"/>
            <a:r>
              <a:rPr lang="en-US" b="1" u="sng" dirty="0"/>
              <a:t>Card games</a:t>
            </a:r>
            <a:endParaRPr lang="en-US"/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8C636A9-B121-4206-992C-C47EB75E1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500" y="2589977"/>
            <a:ext cx="2761351" cy="3368075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0FB68F2-5497-4D23-AB2E-8186C7B14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947" y="2761441"/>
            <a:ext cx="4374670" cy="28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/>
              <a:t>Why are times tables important?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0623DF-D80C-46AA-B329-ECA4D254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3641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/>
              <a:t>Having quicker recall of times tables helps children with other concepts:</a:t>
            </a:r>
          </a:p>
          <a:p>
            <a:r>
              <a:rPr lang="en-US" sz="2800"/>
              <a:t>L</a:t>
            </a:r>
            <a:r>
              <a:rPr lang="en-US" sz="2400"/>
              <a:t>ong multiplication</a:t>
            </a:r>
          </a:p>
          <a:p>
            <a:r>
              <a:rPr lang="en-US" sz="2400"/>
              <a:t>Short division</a:t>
            </a:r>
          </a:p>
          <a:p>
            <a:r>
              <a:rPr lang="en-US" sz="2400"/>
              <a:t>Fractions (equivalent fractions)</a:t>
            </a:r>
          </a:p>
          <a:p>
            <a:r>
              <a:rPr lang="en-US" sz="2400"/>
              <a:t>Ratio</a:t>
            </a:r>
          </a:p>
          <a:p>
            <a:r>
              <a:rPr lang="en-US" sz="2400"/>
              <a:t>In year 4, children need to multiply 3 by 1 digits. (765 x 9)</a:t>
            </a:r>
          </a:p>
          <a:p>
            <a:r>
              <a:rPr lang="en-US" sz="2400"/>
              <a:t>For a child who doesn't know their 9 x tables, it is likely they would find the method difficult and make errors.</a:t>
            </a:r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FD45-6030-4DF3-97D6-B270CECD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Online games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68E2-11EE-49E9-BDA8-8C055CE4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023" y="2104845"/>
            <a:ext cx="8915400" cy="37776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Hit the button is excellent for </a:t>
            </a:r>
            <a:r>
              <a:rPr lang="en-US" sz="3200" dirty="0" err="1"/>
              <a:t>practising</a:t>
            </a:r>
            <a:r>
              <a:rPr lang="en-US" sz="3200" dirty="0"/>
              <a:t> specific times tables.</a:t>
            </a:r>
          </a:p>
          <a:p>
            <a:r>
              <a:rPr lang="en-US" sz="3200" dirty="0" err="1"/>
              <a:t>MyMaths</a:t>
            </a:r>
            <a:r>
              <a:rPr lang="en-US" sz="3200" dirty="0"/>
              <a:t> has excellent times tables games: Login: Brookland </a:t>
            </a:r>
          </a:p>
          <a:p>
            <a:pPr marL="0" indent="0">
              <a:buNone/>
            </a:pPr>
            <a:r>
              <a:rPr lang="en-US" sz="3200" dirty="0"/>
              <a:t>Password: Quarter. Choose Booster packs and then Times Tables Booster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55F71F7-C371-4FA4-B2E5-E98A6E090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589" y="1859921"/>
            <a:ext cx="2743200" cy="1527895"/>
          </a:xfrm>
          <a:prstGeom prst="rect">
            <a:avLst/>
          </a:prstGeom>
        </p:spPr>
      </p:pic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F9C13C-962A-4598-887C-FE3CB1598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668" y="3528204"/>
            <a:ext cx="1506664" cy="32665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BF4A97-29A3-4E7A-9ACF-FC83B1A40FC9}"/>
              </a:ext>
            </a:extLst>
          </p:cNvPr>
          <p:cNvCxnSpPr/>
          <p:nvPr/>
        </p:nvCxnSpPr>
        <p:spPr>
          <a:xfrm>
            <a:off x="5969479" y="3374366"/>
            <a:ext cx="2682815" cy="2955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A61FA6-8952-40FE-AF80-3E35C0A42243}"/>
              </a:ext>
            </a:extLst>
          </p:cNvPr>
          <p:cNvCxnSpPr/>
          <p:nvPr/>
        </p:nvCxnSpPr>
        <p:spPr>
          <a:xfrm flipV="1">
            <a:off x="5738543" y="1929981"/>
            <a:ext cx="2366513" cy="207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B928-E612-4BD5-8D54-B2D2BA21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TT </a:t>
            </a:r>
            <a:r>
              <a:rPr lang="en-US" b="1" u="sng" dirty="0" err="1"/>
              <a:t>Rockstars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F800D-A507-4B49-8F66-DD372574A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- A brilliant website helping to boost fluency! If you want your child to </a:t>
            </a:r>
            <a:r>
              <a:rPr lang="en-US" sz="3600" dirty="0" err="1"/>
              <a:t>practise</a:t>
            </a:r>
            <a:r>
              <a:rPr lang="en-US" sz="3600" dirty="0"/>
              <a:t> a specific times table speak to your teacher and then can assign this through the Garage setting.</a:t>
            </a:r>
          </a:p>
          <a:p>
            <a:pPr marL="0" indent="0">
              <a:buNone/>
            </a:pPr>
            <a:r>
              <a:rPr lang="en-US" sz="3600" dirty="0"/>
              <a:t>TT </a:t>
            </a:r>
            <a:r>
              <a:rPr lang="en-US" sz="3600" dirty="0" err="1"/>
              <a:t>Rockstars</a:t>
            </a:r>
            <a:r>
              <a:rPr lang="en-US" sz="3600" dirty="0"/>
              <a:t> comes after all of the </a:t>
            </a:r>
            <a:r>
              <a:rPr lang="en-US" sz="3600" dirty="0" err="1"/>
              <a:t>strrategies</a:t>
            </a:r>
            <a:r>
              <a:rPr lang="en-US" sz="3600" dirty="0"/>
              <a:t> and techniques we have discussed today.</a:t>
            </a:r>
          </a:p>
        </p:txBody>
      </p:sp>
    </p:spTree>
    <p:extLst>
      <p:ext uri="{BB962C8B-B14F-4D97-AF65-F5344CB8AC3E}">
        <p14:creationId xmlns:p14="http://schemas.microsoft.com/office/powerpoint/2010/main" val="2679231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081" y="241395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Thanks for attending!</a:t>
            </a:r>
            <a:br>
              <a:rPr lang="en-US" dirty="0"/>
            </a:br>
            <a:r>
              <a:rPr lang="en-US" dirty="0"/>
              <a:t>I can take a few questions...hands up or chat box please!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/>
              <a:t>National expectations</a:t>
            </a:r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0623DF-D80C-46AA-B329-ECA4D2540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0355"/>
            <a:ext cx="8915400" cy="51722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/>
              <a:t>The multiplication tables check which was due to take place for all children in year 4 did not happen this year.</a:t>
            </a:r>
          </a:p>
          <a:p>
            <a:r>
              <a:rPr lang="en-US" sz="2800"/>
              <a:t>The test consists of 25 questions and children have six seconds per question.</a:t>
            </a:r>
          </a:p>
          <a:p>
            <a:r>
              <a:rPr lang="en-US" sz="2800"/>
              <a:t>By the end of year 2, children should have quick recall of their 2, 5 and 10 x tables.</a:t>
            </a:r>
          </a:p>
          <a:p>
            <a:r>
              <a:rPr lang="en-US" sz="2800"/>
              <a:t>By the end of the year  3, children should have quick recall of their 2,3,4,5,8 and 10 x tables.</a:t>
            </a:r>
          </a:p>
          <a:p>
            <a:r>
              <a:rPr lang="en-US" sz="2800"/>
              <a:t>By the end of year 4, children should have quick recall of all of their times tables (1-12).</a:t>
            </a:r>
          </a:p>
          <a:p>
            <a:r>
              <a:rPr lang="en-US" sz="2800"/>
              <a:t>In year 5, children should aim to have quick recall of the corresponding division facts.  6 x 7 = 42               so 42 ÷ 6= 7 and 42 ÷7= 6.</a:t>
            </a:r>
          </a:p>
          <a:p>
            <a:endParaRPr lang="en-US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5394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87C9D-57F4-4022-9960-058B2FD4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265" y="27905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4400" b="1" u="sng"/>
              <a:t>What do we do in school to help?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B4366-07E1-4010-8449-4892E488D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364" y="1817298"/>
            <a:ext cx="9432984" cy="36913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We now have a </a:t>
            </a:r>
            <a:r>
              <a:rPr lang="en-US" sz="3200" err="1"/>
              <a:t>rota</a:t>
            </a:r>
            <a:r>
              <a:rPr lang="en-US" sz="3200"/>
              <a:t> system to ensure that we teach times tables weekly in class too. I share this information in the newsletter. We also have some times tables starters in </a:t>
            </a:r>
            <a:r>
              <a:rPr lang="en-US" sz="3200" err="1"/>
              <a:t>maths</a:t>
            </a:r>
            <a:r>
              <a:rPr lang="en-US" sz="3200"/>
              <a:t> lessons but it is a very full curriculum and parental support is essential. </a:t>
            </a:r>
          </a:p>
          <a:p>
            <a:endParaRPr lang="en-US" sz="3200"/>
          </a:p>
          <a:p>
            <a:endParaRPr lang="en-US"/>
          </a:p>
        </p:txBody>
      </p:sp>
      <p:pic>
        <p:nvPicPr>
          <p:cNvPr id="4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7EA4D976-FC86-43F3-B328-DCCEC767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02" y="4737497"/>
            <a:ext cx="7631501" cy="19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b="1" u="sng"/>
              <a:t>Strategies and techniques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15378B5-E58C-4653-9B16-E3D6AB468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/>
              <a:t>Focus on one set only for two weeks (or longer if you need). </a:t>
            </a:r>
          </a:p>
          <a:p>
            <a:r>
              <a:rPr lang="en-US" sz="3600"/>
              <a:t>I find that the best way to help children learn their times tables is to focus on just one set; the rest will fall into place eventually!</a:t>
            </a:r>
          </a:p>
        </p:txBody>
      </p:sp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0399"/>
          </a:xfrm>
        </p:spPr>
        <p:txBody>
          <a:bodyPr>
            <a:normAutofit fontScale="90000"/>
          </a:bodyPr>
          <a:lstStyle/>
          <a:p>
            <a:r>
              <a:rPr lang="en-US" b="1" u="sng">
                <a:solidFill>
                  <a:schemeClr val="accent1"/>
                </a:solidFill>
              </a:rPr>
              <a:t>Step 1- </a:t>
            </a:r>
            <a:r>
              <a:rPr lang="en-US"/>
              <a:t>When learning a new set of times tables, establish which ones they already know. This helps with confidence.</a:t>
            </a:r>
            <a:br>
              <a:rPr lang="en-US"/>
            </a:br>
            <a:r>
              <a:rPr lang="en-US"/>
              <a:t>Before they even begin, they know four!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</a:rPr>
              <a:t>1</a:t>
            </a: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 x 7= 7 </a:t>
            </a:r>
            <a:r>
              <a:rPr lang="en-US" sz="2800">
                <a:ea typeface="+mn-lt"/>
                <a:cs typeface="+mn-lt"/>
              </a:rPr>
              <a:t>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2 x 7= 14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3 x 7= 21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4 x 7= 28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5 x 7= 35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6 x 7=42</a:t>
            </a:r>
          </a:p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50362-7693-47A5-A70B-0CBD8BB80A53}"/>
              </a:ext>
            </a:extLst>
          </p:cNvPr>
          <p:cNvSpPr txBox="1"/>
          <p:nvPr/>
        </p:nvSpPr>
        <p:spPr>
          <a:xfrm>
            <a:off x="6262778" y="2725946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/>
              <a:t>7x</a:t>
            </a:r>
            <a:r>
              <a:rPr lang="en-US" sz="2800">
                <a:ea typeface="+mn-lt"/>
                <a:cs typeface="+mn-lt"/>
              </a:rPr>
              <a:t> 7= 49 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8x 7= 56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9x 7= 63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10x 7= 70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11x 7= 77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12x 7=84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8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100399"/>
          </a:xfrm>
        </p:spPr>
        <p:txBody>
          <a:bodyPr>
            <a:normAutofit fontScale="90000"/>
          </a:bodyPr>
          <a:lstStyle/>
          <a:p>
            <a:r>
              <a:rPr lang="en-US" b="1" u="sng">
                <a:solidFill>
                  <a:srgbClr val="FFFF00"/>
                </a:solidFill>
              </a:rPr>
              <a:t>Step 2-  </a:t>
            </a:r>
            <a:r>
              <a:rPr lang="en-US" b="1">
                <a:solidFill>
                  <a:srgbClr val="FFFF00"/>
                </a:solidFill>
              </a:rPr>
              <a:t>Flip it! </a:t>
            </a:r>
            <a:r>
              <a:rPr lang="en-US" b="1"/>
              <a:t>You might not know 5 x 7 but do you know 7 x 5? Have you already learnt your 5s? They use previous times tables knowledge to help.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</a:rPr>
              <a:t>1</a:t>
            </a: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 x 7= 7 </a:t>
            </a:r>
            <a:r>
              <a:rPr lang="en-US" sz="2800">
                <a:ea typeface="+mn-lt"/>
                <a:cs typeface="+mn-lt"/>
              </a:rPr>
              <a:t>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2 x 7= 14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3 x 7= 21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4 x 7= 28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5 x 7= 35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6 x 7=42</a:t>
            </a:r>
          </a:p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50362-7693-47A5-A70B-0CBD8BB80A53}"/>
              </a:ext>
            </a:extLst>
          </p:cNvPr>
          <p:cNvSpPr txBox="1"/>
          <p:nvPr/>
        </p:nvSpPr>
        <p:spPr>
          <a:xfrm>
            <a:off x="6262778" y="2725946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/>
              <a:t>7x</a:t>
            </a:r>
            <a:r>
              <a:rPr lang="en-US" sz="2800">
                <a:ea typeface="+mn-lt"/>
                <a:cs typeface="+mn-lt"/>
              </a:rPr>
              <a:t> 7= 49 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8x 7= 56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9x 7= 63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10x 7= 70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11x 7= 77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12x 7=84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89" y="149657"/>
            <a:ext cx="8911687" cy="2502965"/>
          </a:xfrm>
        </p:spPr>
        <p:txBody>
          <a:bodyPr>
            <a:normAutofit fontScale="90000"/>
          </a:bodyPr>
          <a:lstStyle/>
          <a:p>
            <a:r>
              <a:rPr lang="en-US" b="1" u="sng">
                <a:solidFill>
                  <a:srgbClr val="FF0000"/>
                </a:solidFill>
              </a:rPr>
              <a:t>Step 3-  </a:t>
            </a:r>
            <a:r>
              <a:rPr lang="en-US" b="1">
                <a:solidFill>
                  <a:srgbClr val="FF0000"/>
                </a:solidFill>
              </a:rPr>
              <a:t>The magic one! Choose a magic fact in the middle that they just have to remember. They can go back and forth from this one. 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/>
              <a:t>7x 7= 49- test them on this one lots! They just have to remember this one.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DE100-06F1-4A6A-BAFF-F13671488DF5}"/>
              </a:ext>
            </a:extLst>
          </p:cNvPr>
          <p:cNvSpPr txBox="1"/>
          <p:nvPr/>
        </p:nvSpPr>
        <p:spPr>
          <a:xfrm>
            <a:off x="2424023" y="3186022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</a:rPr>
              <a:t>1</a:t>
            </a: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 x 7= 7 </a:t>
            </a:r>
            <a:r>
              <a:rPr lang="en-US" sz="2800">
                <a:ea typeface="+mn-lt"/>
                <a:cs typeface="+mn-lt"/>
              </a:rPr>
              <a:t>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2 x 7= 14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3 x 7= 21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4 x 7= 28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5 x 7= 35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6 x 7=42</a:t>
            </a:r>
          </a:p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50362-7693-47A5-A70B-0CBD8BB80A53}"/>
              </a:ext>
            </a:extLst>
          </p:cNvPr>
          <p:cNvSpPr txBox="1"/>
          <p:nvPr/>
        </p:nvSpPr>
        <p:spPr>
          <a:xfrm>
            <a:off x="6262778" y="3114135"/>
            <a:ext cx="2743200" cy="35958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0000"/>
                </a:solidFill>
              </a:rPr>
              <a:t>7x</a:t>
            </a:r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 7= 49 </a:t>
            </a:r>
            <a:r>
              <a:rPr lang="en-US" sz="2800">
                <a:ea typeface="+mn-lt"/>
                <a:cs typeface="+mn-lt"/>
              </a:rPr>
              <a:t>    </a:t>
            </a:r>
            <a:endParaRPr lang="en-US" sz="2800"/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rgbClr val="FFFF00"/>
                </a:solidFill>
                <a:ea typeface="+mn-lt"/>
                <a:cs typeface="+mn-lt"/>
              </a:rPr>
              <a:t>8x 7= 56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9x 7= 63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10x 7= 70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solidFill>
                  <a:schemeClr val="accent1"/>
                </a:solidFill>
                <a:ea typeface="+mn-lt"/>
                <a:cs typeface="+mn-lt"/>
              </a:rPr>
              <a:t>11x 7= 77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12x 7=84</a:t>
            </a: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395B-62CF-4D3B-959D-5AC3F3BC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189" y="149657"/>
            <a:ext cx="8911687" cy="2502965"/>
          </a:xfrm>
        </p:spPr>
        <p:txBody>
          <a:bodyPr>
            <a:normAutofit fontScale="90000"/>
          </a:bodyPr>
          <a:lstStyle/>
          <a:p>
            <a:r>
              <a:rPr lang="en-US" b="1" u="sng">
                <a:solidFill>
                  <a:srgbClr val="00B0F0"/>
                </a:solidFill>
              </a:rPr>
              <a:t>Step 4-  Choose a sensible starting point.  </a:t>
            </a:r>
            <a:r>
              <a:rPr lang="en-US" b="1">
                <a:solidFill>
                  <a:srgbClr val="FF0000"/>
                </a:solidFill>
              </a:rPr>
              <a:t> 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/>
              <a:t>When asked  8 x 7, try not to go back from   1 x 7. Why not go from the magic one and 7 x 7 and add 7? ( 49 + 7 = 56).</a:t>
            </a:r>
            <a:br>
              <a:rPr lang="en-US" b="1"/>
            </a:b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DE100-06F1-4A6A-BAFF-F13671488DF5}"/>
              </a:ext>
            </a:extLst>
          </p:cNvPr>
          <p:cNvSpPr txBox="1"/>
          <p:nvPr/>
        </p:nvSpPr>
        <p:spPr>
          <a:xfrm>
            <a:off x="2409646" y="272594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000"/>
              </a:spcBef>
              <a:buFont typeface="Arial"/>
              <a:buChar char="•"/>
            </a:pPr>
            <a:endParaRPr lang="en-US" sz="2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50362-7693-47A5-A70B-0CBD8BB80A53}"/>
              </a:ext>
            </a:extLst>
          </p:cNvPr>
          <p:cNvSpPr txBox="1"/>
          <p:nvPr/>
        </p:nvSpPr>
        <p:spPr>
          <a:xfrm>
            <a:off x="4796287" y="272594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58C7A1-9260-4544-84C5-A1BCA6662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484" y="2133600"/>
            <a:ext cx="2303484" cy="467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714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2431B6-C1D5-4398-BE4E-36F2E44F8E9D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B3524F-087C-4838-9553-7CBB129B493D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C53FD1-3DBA-4C27-90DF-64ABCD60CC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22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Brookland Junior School Times tables workshop</vt:lpstr>
      <vt:lpstr>Why are times tables important?</vt:lpstr>
      <vt:lpstr>National expectations</vt:lpstr>
      <vt:lpstr>What do we do in school to help?</vt:lpstr>
      <vt:lpstr>Strategies and techniques</vt:lpstr>
      <vt:lpstr>Step 1- When learning a new set of times tables, establish which ones they already know. This helps with confidence. Before they even begin, they know four!</vt:lpstr>
      <vt:lpstr>Step 2-  Flip it! You might not know 5 x 7 but do you know 7 x 5? Have you already learnt your 5s? They use previous times tables knowledge to help. </vt:lpstr>
      <vt:lpstr>Step 3-  The magic one! Choose a magic fact in the middle that they just have to remember. They can go back and forth from this one.  7x 7= 49- test them on this one lots! They just have to remember this one. </vt:lpstr>
      <vt:lpstr>Step 4-  Choose a sensible starting point.    When asked  8 x 7, try not to go back from   1 x 7. Why not go from the magic one and 7 x 7 and add 7? ( 49 + 7 = 56). </vt:lpstr>
      <vt:lpstr>Other ideas to help- highlight all multiples of 7 in a 100 square, what do you notice? Looking for patterns is important!</vt:lpstr>
      <vt:lpstr>Using a horizonal number line to help when looking for patterns. What do you notice?</vt:lpstr>
      <vt:lpstr>Then play a game going back and forth. You point to the number at the top and they multiply by the chosen timetable.  How many can they answer in a minute?</vt:lpstr>
      <vt:lpstr>Nine times tables trick! Hold your hands up palms facing away. The little finger to the left is number 1 and the next finger number 2.  To work out 8 x 9 put your 8th finger down. Everything to the left of that 8th finger is tens and everything to the right is ones!  8 x 9 = 72</vt:lpstr>
      <vt:lpstr>PowerPoint Presentation</vt:lpstr>
      <vt:lpstr>Dice games to reinforce</vt:lpstr>
      <vt:lpstr>Dice games to reinforce</vt:lpstr>
      <vt:lpstr>Dice games to reinforce</vt:lpstr>
      <vt:lpstr>Dice games to reinforce</vt:lpstr>
      <vt:lpstr>Card games</vt:lpstr>
      <vt:lpstr>Online games</vt:lpstr>
      <vt:lpstr>TT Rockstars</vt:lpstr>
      <vt:lpstr>Thanks for attending! I can take a few questions...hands up or chat box please!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Design</dc:title>
  <dc:creator/>
  <cp:revision>402</cp:revision>
  <dcterms:created xsi:type="dcterms:W3CDTF">2020-06-30T12:35:27Z</dcterms:created>
  <dcterms:modified xsi:type="dcterms:W3CDTF">2020-07-01T20:14:29Z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