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9"/>
  </p:notesMasterIdLst>
  <p:sldIdLst>
    <p:sldId id="285" r:id="rId5"/>
    <p:sldId id="532" r:id="rId6"/>
    <p:sldId id="271" r:id="rId7"/>
    <p:sldId id="272" r:id="rId8"/>
    <p:sldId id="275" r:id="rId9"/>
    <p:sldId id="276" r:id="rId10"/>
    <p:sldId id="277" r:id="rId11"/>
    <p:sldId id="278" r:id="rId12"/>
    <p:sldId id="279" r:id="rId13"/>
    <p:sldId id="280" r:id="rId14"/>
    <p:sldId id="281" r:id="rId15"/>
    <p:sldId id="282" r:id="rId16"/>
    <p:sldId id="534" r:id="rId17"/>
    <p:sldId id="290" r:id="rId18"/>
    <p:sldId id="291" r:id="rId19"/>
    <p:sldId id="292" r:id="rId20"/>
    <p:sldId id="294" r:id="rId21"/>
    <p:sldId id="297" r:id="rId22"/>
    <p:sldId id="298" r:id="rId23"/>
    <p:sldId id="299" r:id="rId24"/>
    <p:sldId id="300" r:id="rId25"/>
    <p:sldId id="306" r:id="rId26"/>
    <p:sldId id="284" r:id="rId27"/>
    <p:sldId id="307" r:id="rId28"/>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DEB1DD-1638-48D3-9093-C95E57F1231F}" type="doc">
      <dgm:prSet loTypeId="urn:microsoft.com/office/officeart/2008/layout/VerticalCurvedList" loCatId="list" qsTypeId="urn:microsoft.com/office/officeart/2005/8/quickstyle/simple1" qsCatId="simple" csTypeId="urn:microsoft.com/office/officeart/2005/8/colors/accent1_3" csCatId="accent1" phldr="1"/>
      <dgm:spPr/>
      <dgm:t>
        <a:bodyPr/>
        <a:lstStyle/>
        <a:p>
          <a:endParaRPr lang="en-GB"/>
        </a:p>
      </dgm:t>
    </dgm:pt>
    <dgm:pt modelId="{9A35CD4E-17AF-4711-945C-FB39034C63B9}">
      <dgm:prSet phldrT="[Text]"/>
      <dgm:spPr/>
      <dgm:t>
        <a:bodyPr/>
        <a:lstStyle/>
        <a:p>
          <a:r>
            <a:rPr lang="en-GB">
              <a:latin typeface="Arial Rounded MT Bold" panose="020F0704030504030204" pitchFamily="34" charset="0"/>
            </a:rPr>
            <a:t>To help you understand what anxiety is and what it looks like in children</a:t>
          </a:r>
        </a:p>
      </dgm:t>
    </dgm:pt>
    <dgm:pt modelId="{D4DAB44E-F08B-4665-8B9F-B7132B49D9E4}" type="parTrans" cxnId="{DBD599C8-1C0E-49D9-A4CB-E2F1FB0003D8}">
      <dgm:prSet/>
      <dgm:spPr/>
      <dgm:t>
        <a:bodyPr/>
        <a:lstStyle/>
        <a:p>
          <a:endParaRPr lang="en-GB"/>
        </a:p>
      </dgm:t>
    </dgm:pt>
    <dgm:pt modelId="{142C4918-F96A-4C46-A419-22F4378CDECA}" type="sibTrans" cxnId="{DBD599C8-1C0E-49D9-A4CB-E2F1FB0003D8}">
      <dgm:prSet/>
      <dgm:spPr/>
      <dgm:t>
        <a:bodyPr/>
        <a:lstStyle/>
        <a:p>
          <a:endParaRPr lang="en-GB"/>
        </a:p>
      </dgm:t>
    </dgm:pt>
    <dgm:pt modelId="{6E2DDE26-C800-4221-8407-6E00635A4A29}">
      <dgm:prSet phldrT="[Text]"/>
      <dgm:spPr/>
      <dgm:t>
        <a:bodyPr/>
        <a:lstStyle/>
        <a:p>
          <a:r>
            <a:rPr lang="en-GB">
              <a:latin typeface="Arial Rounded MT Bold" panose="020F0704030504030204" pitchFamily="34" charset="0"/>
            </a:rPr>
            <a:t>To briefly introduce ways of managing anxiety in children </a:t>
          </a:r>
        </a:p>
      </dgm:t>
    </dgm:pt>
    <dgm:pt modelId="{63014878-BB04-46D3-8257-42C60064A402}" type="parTrans" cxnId="{30081106-DF87-4555-86D3-7D09F728767E}">
      <dgm:prSet/>
      <dgm:spPr/>
      <dgm:t>
        <a:bodyPr/>
        <a:lstStyle/>
        <a:p>
          <a:endParaRPr lang="en-GB"/>
        </a:p>
      </dgm:t>
    </dgm:pt>
    <dgm:pt modelId="{132E1E85-A06C-4C83-B2E5-3D03157572C3}" type="sibTrans" cxnId="{30081106-DF87-4555-86D3-7D09F728767E}">
      <dgm:prSet/>
      <dgm:spPr/>
      <dgm:t>
        <a:bodyPr/>
        <a:lstStyle/>
        <a:p>
          <a:endParaRPr lang="en-GB"/>
        </a:p>
      </dgm:t>
    </dgm:pt>
    <dgm:pt modelId="{D19CCDC7-10F1-4117-B796-BF272A1F15F3}" type="pres">
      <dgm:prSet presAssocID="{85DEB1DD-1638-48D3-9093-C95E57F1231F}" presName="Name0" presStyleCnt="0">
        <dgm:presLayoutVars>
          <dgm:chMax val="7"/>
          <dgm:chPref val="7"/>
          <dgm:dir/>
        </dgm:presLayoutVars>
      </dgm:prSet>
      <dgm:spPr/>
    </dgm:pt>
    <dgm:pt modelId="{71B4B60D-3E64-468F-9560-8157627CA7DF}" type="pres">
      <dgm:prSet presAssocID="{85DEB1DD-1638-48D3-9093-C95E57F1231F}" presName="Name1" presStyleCnt="0"/>
      <dgm:spPr/>
    </dgm:pt>
    <dgm:pt modelId="{96C85467-7A08-4691-BFFE-D16F9F2F59F1}" type="pres">
      <dgm:prSet presAssocID="{85DEB1DD-1638-48D3-9093-C95E57F1231F}" presName="cycle" presStyleCnt="0"/>
      <dgm:spPr/>
    </dgm:pt>
    <dgm:pt modelId="{58421E63-FCAF-4039-83B4-7699C9FBDB0E}" type="pres">
      <dgm:prSet presAssocID="{85DEB1DD-1638-48D3-9093-C95E57F1231F}" presName="srcNode" presStyleLbl="node1" presStyleIdx="0" presStyleCnt="2"/>
      <dgm:spPr/>
    </dgm:pt>
    <dgm:pt modelId="{F52FE2A5-DDEB-4736-B1E5-854716CF330D}" type="pres">
      <dgm:prSet presAssocID="{85DEB1DD-1638-48D3-9093-C95E57F1231F}" presName="conn" presStyleLbl="parChTrans1D2" presStyleIdx="0" presStyleCnt="1"/>
      <dgm:spPr/>
    </dgm:pt>
    <dgm:pt modelId="{8BB0C56F-7E55-43FA-84A1-C61B719E4D74}" type="pres">
      <dgm:prSet presAssocID="{85DEB1DD-1638-48D3-9093-C95E57F1231F}" presName="extraNode" presStyleLbl="node1" presStyleIdx="0" presStyleCnt="2"/>
      <dgm:spPr/>
    </dgm:pt>
    <dgm:pt modelId="{147B7934-69AD-4B16-A4D3-6B0AA7A8FB88}" type="pres">
      <dgm:prSet presAssocID="{85DEB1DD-1638-48D3-9093-C95E57F1231F}" presName="dstNode" presStyleLbl="node1" presStyleIdx="0" presStyleCnt="2"/>
      <dgm:spPr/>
    </dgm:pt>
    <dgm:pt modelId="{4FD4ACB6-8713-42BA-B944-A8D58CBA8E5F}" type="pres">
      <dgm:prSet presAssocID="{9A35CD4E-17AF-4711-945C-FB39034C63B9}" presName="text_1" presStyleLbl="node1" presStyleIdx="0" presStyleCnt="2">
        <dgm:presLayoutVars>
          <dgm:bulletEnabled val="1"/>
        </dgm:presLayoutVars>
      </dgm:prSet>
      <dgm:spPr/>
    </dgm:pt>
    <dgm:pt modelId="{ED992DE8-3AFF-4843-B13E-C2A61940CEAA}" type="pres">
      <dgm:prSet presAssocID="{9A35CD4E-17AF-4711-945C-FB39034C63B9}" presName="accent_1" presStyleCnt="0"/>
      <dgm:spPr/>
    </dgm:pt>
    <dgm:pt modelId="{97EC3C64-88ED-4751-B573-F03110C66CBC}" type="pres">
      <dgm:prSet presAssocID="{9A35CD4E-17AF-4711-945C-FB39034C63B9}" presName="accentRepeatNode" presStyleLbl="solidFgAcc1" presStyleIdx="0" presStyleCnt="2"/>
      <dgm:spPr/>
    </dgm:pt>
    <dgm:pt modelId="{AD014A2B-B0CC-4BBF-B10A-581CA8966C0E}" type="pres">
      <dgm:prSet presAssocID="{6E2DDE26-C800-4221-8407-6E00635A4A29}" presName="text_2" presStyleLbl="node1" presStyleIdx="1" presStyleCnt="2">
        <dgm:presLayoutVars>
          <dgm:bulletEnabled val="1"/>
        </dgm:presLayoutVars>
      </dgm:prSet>
      <dgm:spPr/>
    </dgm:pt>
    <dgm:pt modelId="{8E7787DE-5F09-43A0-B353-9DF1F3F00FD8}" type="pres">
      <dgm:prSet presAssocID="{6E2DDE26-C800-4221-8407-6E00635A4A29}" presName="accent_2" presStyleCnt="0"/>
      <dgm:spPr/>
    </dgm:pt>
    <dgm:pt modelId="{32C7249C-1474-4C16-9608-7A6A894CDA3F}" type="pres">
      <dgm:prSet presAssocID="{6E2DDE26-C800-4221-8407-6E00635A4A29}" presName="accentRepeatNode" presStyleLbl="solidFgAcc1" presStyleIdx="1" presStyleCnt="2"/>
      <dgm:spPr/>
    </dgm:pt>
  </dgm:ptLst>
  <dgm:cxnLst>
    <dgm:cxn modelId="{30081106-DF87-4555-86D3-7D09F728767E}" srcId="{85DEB1DD-1638-48D3-9093-C95E57F1231F}" destId="{6E2DDE26-C800-4221-8407-6E00635A4A29}" srcOrd="1" destOrd="0" parTransId="{63014878-BB04-46D3-8257-42C60064A402}" sibTransId="{132E1E85-A06C-4C83-B2E5-3D03157572C3}"/>
    <dgm:cxn modelId="{B33AE638-5032-48E8-92D4-197BFDE65C40}" type="presOf" srcId="{142C4918-F96A-4C46-A419-22F4378CDECA}" destId="{F52FE2A5-DDEB-4736-B1E5-854716CF330D}" srcOrd="0" destOrd="0" presId="urn:microsoft.com/office/officeart/2008/layout/VerticalCurvedList"/>
    <dgm:cxn modelId="{2D91063D-B262-4EB6-8323-513E4150F633}" type="presOf" srcId="{9A35CD4E-17AF-4711-945C-FB39034C63B9}" destId="{4FD4ACB6-8713-42BA-B944-A8D58CBA8E5F}" srcOrd="0" destOrd="0" presId="urn:microsoft.com/office/officeart/2008/layout/VerticalCurvedList"/>
    <dgm:cxn modelId="{D40FE142-1CD4-4465-9C30-88F0230792DB}" type="presOf" srcId="{85DEB1DD-1638-48D3-9093-C95E57F1231F}" destId="{D19CCDC7-10F1-4117-B796-BF272A1F15F3}" srcOrd="0" destOrd="0" presId="urn:microsoft.com/office/officeart/2008/layout/VerticalCurvedList"/>
    <dgm:cxn modelId="{8797BDBE-3B60-4651-91F3-BB08B8E9E8A8}" type="presOf" srcId="{6E2DDE26-C800-4221-8407-6E00635A4A29}" destId="{AD014A2B-B0CC-4BBF-B10A-581CA8966C0E}" srcOrd="0" destOrd="0" presId="urn:microsoft.com/office/officeart/2008/layout/VerticalCurvedList"/>
    <dgm:cxn modelId="{DBD599C8-1C0E-49D9-A4CB-E2F1FB0003D8}" srcId="{85DEB1DD-1638-48D3-9093-C95E57F1231F}" destId="{9A35CD4E-17AF-4711-945C-FB39034C63B9}" srcOrd="0" destOrd="0" parTransId="{D4DAB44E-F08B-4665-8B9F-B7132B49D9E4}" sibTransId="{142C4918-F96A-4C46-A419-22F4378CDECA}"/>
    <dgm:cxn modelId="{DC124B8D-0147-44BB-8037-B75886531FA3}" type="presParOf" srcId="{D19CCDC7-10F1-4117-B796-BF272A1F15F3}" destId="{71B4B60D-3E64-468F-9560-8157627CA7DF}" srcOrd="0" destOrd="0" presId="urn:microsoft.com/office/officeart/2008/layout/VerticalCurvedList"/>
    <dgm:cxn modelId="{491C5C74-68BD-4D6A-94EE-9F56E41982D1}" type="presParOf" srcId="{71B4B60D-3E64-468F-9560-8157627CA7DF}" destId="{96C85467-7A08-4691-BFFE-D16F9F2F59F1}" srcOrd="0" destOrd="0" presId="urn:microsoft.com/office/officeart/2008/layout/VerticalCurvedList"/>
    <dgm:cxn modelId="{181F1158-B921-4402-BAA0-058A1D54C45A}" type="presParOf" srcId="{96C85467-7A08-4691-BFFE-D16F9F2F59F1}" destId="{58421E63-FCAF-4039-83B4-7699C9FBDB0E}" srcOrd="0" destOrd="0" presId="urn:microsoft.com/office/officeart/2008/layout/VerticalCurvedList"/>
    <dgm:cxn modelId="{FF77D32C-285D-41FF-A5DF-DB8F03EC51FF}" type="presParOf" srcId="{96C85467-7A08-4691-BFFE-D16F9F2F59F1}" destId="{F52FE2A5-DDEB-4736-B1E5-854716CF330D}" srcOrd="1" destOrd="0" presId="urn:microsoft.com/office/officeart/2008/layout/VerticalCurvedList"/>
    <dgm:cxn modelId="{A4964DE7-313C-48AC-85E0-F0F230E8FAF0}" type="presParOf" srcId="{96C85467-7A08-4691-BFFE-D16F9F2F59F1}" destId="{8BB0C56F-7E55-43FA-84A1-C61B719E4D74}" srcOrd="2" destOrd="0" presId="urn:microsoft.com/office/officeart/2008/layout/VerticalCurvedList"/>
    <dgm:cxn modelId="{6D4371A4-644E-4B85-AFDD-DCA3904F896A}" type="presParOf" srcId="{96C85467-7A08-4691-BFFE-D16F9F2F59F1}" destId="{147B7934-69AD-4B16-A4D3-6B0AA7A8FB88}" srcOrd="3" destOrd="0" presId="urn:microsoft.com/office/officeart/2008/layout/VerticalCurvedList"/>
    <dgm:cxn modelId="{917DBA7B-38D4-4607-9E66-EF93E3DA2247}" type="presParOf" srcId="{71B4B60D-3E64-468F-9560-8157627CA7DF}" destId="{4FD4ACB6-8713-42BA-B944-A8D58CBA8E5F}" srcOrd="1" destOrd="0" presId="urn:microsoft.com/office/officeart/2008/layout/VerticalCurvedList"/>
    <dgm:cxn modelId="{841D7852-913F-4005-9512-3F554DB93E4F}" type="presParOf" srcId="{71B4B60D-3E64-468F-9560-8157627CA7DF}" destId="{ED992DE8-3AFF-4843-B13E-C2A61940CEAA}" srcOrd="2" destOrd="0" presId="urn:microsoft.com/office/officeart/2008/layout/VerticalCurvedList"/>
    <dgm:cxn modelId="{FE504FD8-98C4-4101-919D-6688D29E32A6}" type="presParOf" srcId="{ED992DE8-3AFF-4843-B13E-C2A61940CEAA}" destId="{97EC3C64-88ED-4751-B573-F03110C66CBC}" srcOrd="0" destOrd="0" presId="urn:microsoft.com/office/officeart/2008/layout/VerticalCurvedList"/>
    <dgm:cxn modelId="{426F69EF-0B4C-4BDF-8DE9-2693A465B9C5}" type="presParOf" srcId="{71B4B60D-3E64-468F-9560-8157627CA7DF}" destId="{AD014A2B-B0CC-4BBF-B10A-581CA8966C0E}" srcOrd="3" destOrd="0" presId="urn:microsoft.com/office/officeart/2008/layout/VerticalCurvedList"/>
    <dgm:cxn modelId="{DA603B11-98FB-45D4-83D7-418C60C838D2}" type="presParOf" srcId="{71B4B60D-3E64-468F-9560-8157627CA7DF}" destId="{8E7787DE-5F09-43A0-B353-9DF1F3F00FD8}" srcOrd="4" destOrd="0" presId="urn:microsoft.com/office/officeart/2008/layout/VerticalCurvedList"/>
    <dgm:cxn modelId="{EC588D3C-ECF1-4CC4-952F-3B7A0968AD68}" type="presParOf" srcId="{8E7787DE-5F09-43A0-B353-9DF1F3F00FD8}" destId="{32C7249C-1474-4C16-9608-7A6A894CDA3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2FE2A5-DDEB-4736-B1E5-854716CF330D}">
      <dsp:nvSpPr>
        <dsp:cNvPr id="0" name=""/>
        <dsp:cNvSpPr/>
      </dsp:nvSpPr>
      <dsp:spPr>
        <a:xfrm>
          <a:off x="-5571633" y="-859556"/>
          <a:ext cx="6685137" cy="6685137"/>
        </a:xfrm>
        <a:prstGeom prst="blockArc">
          <a:avLst>
            <a:gd name="adj1" fmla="val 18900000"/>
            <a:gd name="adj2" fmla="val 2700000"/>
            <a:gd name="adj3" fmla="val 323"/>
          </a:avLst>
        </a:prstGeom>
        <a:noFill/>
        <a:ln w="12700" cap="flat" cmpd="sng" algn="ctr">
          <a:solidFill>
            <a:schemeClr val="accent1">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D4ACB6-8713-42BA-B944-A8D58CBA8E5F}">
      <dsp:nvSpPr>
        <dsp:cNvPr id="0" name=""/>
        <dsp:cNvSpPr/>
      </dsp:nvSpPr>
      <dsp:spPr>
        <a:xfrm>
          <a:off x="912879" y="709446"/>
          <a:ext cx="9048984" cy="1418694"/>
        </a:xfrm>
        <a:prstGeom prst="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6088" tIns="86360" rIns="86360" bIns="86360" numCol="1" spcCol="1270" anchor="ctr" anchorCtr="0">
          <a:noAutofit/>
        </a:bodyPr>
        <a:lstStyle/>
        <a:p>
          <a:pPr marL="0" lvl="0" indent="0" algn="l" defTabSz="1511300">
            <a:lnSpc>
              <a:spcPct val="90000"/>
            </a:lnSpc>
            <a:spcBef>
              <a:spcPct val="0"/>
            </a:spcBef>
            <a:spcAft>
              <a:spcPct val="35000"/>
            </a:spcAft>
            <a:buNone/>
          </a:pPr>
          <a:r>
            <a:rPr lang="en-GB" sz="3400" kern="1200">
              <a:latin typeface="Arial Rounded MT Bold" panose="020F0704030504030204" pitchFamily="34" charset="0"/>
            </a:rPr>
            <a:t>To help you understand what anxiety is and what it looks like in children</a:t>
          </a:r>
        </a:p>
      </dsp:txBody>
      <dsp:txXfrm>
        <a:off x="912879" y="709446"/>
        <a:ext cx="9048984" cy="1418694"/>
      </dsp:txXfrm>
    </dsp:sp>
    <dsp:sp modelId="{97EC3C64-88ED-4751-B573-F03110C66CBC}">
      <dsp:nvSpPr>
        <dsp:cNvPr id="0" name=""/>
        <dsp:cNvSpPr/>
      </dsp:nvSpPr>
      <dsp:spPr>
        <a:xfrm>
          <a:off x="26195" y="532109"/>
          <a:ext cx="1773367" cy="1773367"/>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014A2B-B0CC-4BBF-B10A-581CA8966C0E}">
      <dsp:nvSpPr>
        <dsp:cNvPr id="0" name=""/>
        <dsp:cNvSpPr/>
      </dsp:nvSpPr>
      <dsp:spPr>
        <a:xfrm>
          <a:off x="912879" y="2837884"/>
          <a:ext cx="9048984" cy="1418694"/>
        </a:xfrm>
        <a:prstGeom prst="rect">
          <a:avLst/>
        </a:prstGeom>
        <a:solidFill>
          <a:schemeClr val="accent1">
            <a:shade val="80000"/>
            <a:hueOff val="-215159"/>
            <a:satOff val="-28554"/>
            <a:lumOff val="314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6088" tIns="86360" rIns="86360" bIns="86360" numCol="1" spcCol="1270" anchor="ctr" anchorCtr="0">
          <a:noAutofit/>
        </a:bodyPr>
        <a:lstStyle/>
        <a:p>
          <a:pPr marL="0" lvl="0" indent="0" algn="l" defTabSz="1511300">
            <a:lnSpc>
              <a:spcPct val="90000"/>
            </a:lnSpc>
            <a:spcBef>
              <a:spcPct val="0"/>
            </a:spcBef>
            <a:spcAft>
              <a:spcPct val="35000"/>
            </a:spcAft>
            <a:buNone/>
          </a:pPr>
          <a:r>
            <a:rPr lang="en-GB" sz="3400" kern="1200">
              <a:latin typeface="Arial Rounded MT Bold" panose="020F0704030504030204" pitchFamily="34" charset="0"/>
            </a:rPr>
            <a:t>To briefly introduce ways of managing anxiety in children </a:t>
          </a:r>
        </a:p>
      </dsp:txBody>
      <dsp:txXfrm>
        <a:off x="912879" y="2837884"/>
        <a:ext cx="9048984" cy="1418694"/>
      </dsp:txXfrm>
    </dsp:sp>
    <dsp:sp modelId="{32C7249C-1474-4C16-9608-7A6A894CDA3F}">
      <dsp:nvSpPr>
        <dsp:cNvPr id="0" name=""/>
        <dsp:cNvSpPr/>
      </dsp:nvSpPr>
      <dsp:spPr>
        <a:xfrm>
          <a:off x="26195" y="2660547"/>
          <a:ext cx="1773367" cy="1773367"/>
        </a:xfrm>
        <a:prstGeom prst="ellipse">
          <a:avLst/>
        </a:prstGeom>
        <a:solidFill>
          <a:schemeClr val="lt1">
            <a:hueOff val="0"/>
            <a:satOff val="0"/>
            <a:lumOff val="0"/>
            <a:alphaOff val="0"/>
          </a:schemeClr>
        </a:solidFill>
        <a:ln w="12700" cap="flat" cmpd="sng" algn="ctr">
          <a:solidFill>
            <a:schemeClr val="accent1">
              <a:shade val="80000"/>
              <a:hueOff val="-215159"/>
              <a:satOff val="-28554"/>
              <a:lumOff val="3141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7C102D-633C-46A6-8FFB-553F1CBF97A9}" type="datetimeFigureOut">
              <a:rPr lang="en-GB" smtClean="0"/>
              <a:t>11/06/2026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DD5DB8-AA66-4A25-88A4-ECF0AFC0CA89}" type="slidenum">
              <a:rPr lang="en-GB" smtClean="0"/>
              <a:t>‹#›</a:t>
            </a:fld>
            <a:endParaRPr lang="en-GB"/>
          </a:p>
        </p:txBody>
      </p:sp>
    </p:spTree>
    <p:extLst>
      <p:ext uri="{BB962C8B-B14F-4D97-AF65-F5344CB8AC3E}">
        <p14:creationId xmlns:p14="http://schemas.microsoft.com/office/powerpoint/2010/main" val="31389272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HK</a:t>
            </a:r>
          </a:p>
          <a:p>
            <a:r>
              <a:rPr lang="en-GB"/>
              <a:t>Hello everyone, welcome to today's coffee morning.</a:t>
            </a:r>
          </a:p>
          <a:p>
            <a:r>
              <a:rPr lang="en-GB"/>
              <a:t>Our names are - </a:t>
            </a:r>
          </a:p>
          <a:p>
            <a:r>
              <a:rPr lang="en-GB"/>
              <a:t> Today we will be talking about anxiety.  [Next slide – aims]</a:t>
            </a:r>
          </a:p>
          <a:p>
            <a:endParaRPr lang="en-GB"/>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1</a:t>
            </a:fld>
            <a:endParaRPr lang="en-GB"/>
          </a:p>
        </p:txBody>
      </p:sp>
    </p:spTree>
    <p:extLst>
      <p:ext uri="{BB962C8B-B14F-4D97-AF65-F5344CB8AC3E}">
        <p14:creationId xmlns:p14="http://schemas.microsoft.com/office/powerpoint/2010/main" val="1174143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HK</a:t>
            </a:r>
          </a:p>
        </p:txBody>
      </p:sp>
      <p:sp>
        <p:nvSpPr>
          <p:cNvPr id="4" name="Slide Number Placeholder 3"/>
          <p:cNvSpPr>
            <a:spLocks noGrp="1"/>
          </p:cNvSpPr>
          <p:nvPr>
            <p:ph type="sldNum" sz="quarter" idx="5"/>
          </p:nvPr>
        </p:nvSpPr>
        <p:spPr/>
        <p:txBody>
          <a:bodyPr/>
          <a:lstStyle/>
          <a:p>
            <a:fld id="{6BDD5DB8-AA66-4A25-88A4-ECF0AFC0CA89}" type="slidenum">
              <a:rPr lang="en-GB" smtClean="0"/>
              <a:t>2</a:t>
            </a:fld>
            <a:endParaRPr lang="en-GB"/>
          </a:p>
        </p:txBody>
      </p:sp>
    </p:spTree>
    <p:extLst>
      <p:ext uri="{BB962C8B-B14F-4D97-AF65-F5344CB8AC3E}">
        <p14:creationId xmlns:p14="http://schemas.microsoft.com/office/powerpoint/2010/main" val="30527534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KE</a:t>
            </a:r>
          </a:p>
        </p:txBody>
      </p:sp>
      <p:sp>
        <p:nvSpPr>
          <p:cNvPr id="4" name="Slide Number Placeholder 3"/>
          <p:cNvSpPr>
            <a:spLocks noGrp="1"/>
          </p:cNvSpPr>
          <p:nvPr>
            <p:ph type="sldNum" sz="quarter" idx="5"/>
          </p:nvPr>
        </p:nvSpPr>
        <p:spPr/>
        <p:txBody>
          <a:bodyPr/>
          <a:lstStyle/>
          <a:p>
            <a:fld id="{6BDD5DB8-AA66-4A25-88A4-ECF0AFC0CA89}" type="slidenum">
              <a:rPr lang="en-GB" smtClean="0"/>
              <a:t>3</a:t>
            </a:fld>
            <a:endParaRPr lang="en-GB"/>
          </a:p>
        </p:txBody>
      </p:sp>
    </p:spTree>
    <p:extLst>
      <p:ext uri="{BB962C8B-B14F-4D97-AF65-F5344CB8AC3E}">
        <p14:creationId xmlns:p14="http://schemas.microsoft.com/office/powerpoint/2010/main" val="2088633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KE</a:t>
            </a:r>
          </a:p>
          <a:p>
            <a:endParaRPr lang="en-GB"/>
          </a:p>
          <a:p>
            <a:r>
              <a:rPr lang="en-GB"/>
              <a:t>Anxiety can affect our thoughts, emotions, behaviours, and bodily sensations.</a:t>
            </a:r>
          </a:p>
          <a:p>
            <a:endParaRPr lang="en-GB"/>
          </a:p>
          <a:p>
            <a:r>
              <a:rPr lang="en-GB"/>
              <a:t>Physical health: anxiety in children can manifest physically, with symptoms likes increased heart rate, muscle tension, headaches, stomach-aches, fatigue, and disruptions in sleep patterns. </a:t>
            </a:r>
          </a:p>
          <a:p>
            <a:endParaRPr lang="en-GB"/>
          </a:p>
          <a:p>
            <a:r>
              <a:rPr lang="en-GB"/>
              <a:t>Emotional wellbeing: children with anxiety may experience heightened emotional responses, including feelings of fear, worry, irritability, restlessness. Anxiety can influence a child’s mood and emotional regulation, leading to increased emotional distress.</a:t>
            </a:r>
          </a:p>
          <a:p>
            <a:endParaRPr lang="en-GB"/>
          </a:p>
          <a:p>
            <a:r>
              <a:rPr lang="en-GB"/>
              <a:t>Cognitive functioning: anxiety can affect a child’s cognitive abilities, such as concentration, memory, decision-making, and problem-solving. Anxious thoughts may intrude, making it challenging for children to focus on schoolwork or daily tasks.</a:t>
            </a:r>
          </a:p>
          <a:p>
            <a:endParaRPr lang="en-GB"/>
          </a:p>
          <a:p>
            <a:r>
              <a:rPr lang="en-GB"/>
              <a:t>Behavioural patterns: anxiety can influence a child’s behaviour, leading to avoidance of certain activities or situations perceived as stressful. Some children may develop rituals or repetitive behaviours as coping mechanisms. </a:t>
            </a:r>
          </a:p>
          <a:p>
            <a:endParaRPr lang="en-GB"/>
          </a:p>
          <a:p>
            <a:r>
              <a:rPr lang="en-GB"/>
              <a:t>Anxiety can be impacted by changing our behaviours: for children maintaining consistent routines provides a sense of security, such as regular bedtime, mealtime. Playful activities not only promote physical wellbeing but also contribute to emotional regulation. Mindfulness exercises such as breathing exercises can be helpful. </a:t>
            </a:r>
          </a:p>
          <a:p>
            <a:endParaRPr lang="en-GB"/>
          </a:p>
          <a:p>
            <a:r>
              <a:rPr lang="en-GB"/>
              <a:t>Children can be supported in a supportive and controlled manner, to face their fears in small behavioural experiments to challenge their anxious thoughts. </a:t>
            </a:r>
          </a:p>
          <a:p>
            <a:endParaRPr lang="en-GB"/>
          </a:p>
          <a:p>
            <a:r>
              <a:rPr lang="en-GB"/>
              <a:t>Anxiety can be reduced by challenging our thoughts: helping children recognize and label their negative or anxious thoughts, using age-appropriate language to discuss feelings and thoughts. </a:t>
            </a:r>
          </a:p>
          <a:p>
            <a:endParaRPr lang="en-GB"/>
          </a:p>
          <a:p>
            <a:r>
              <a:rPr lang="en-GB"/>
              <a:t>Encouraging children to question the accuracy of their thoughts by gently asking them to consider whether their worries are based on real evidence or if they might be imagining things. </a:t>
            </a:r>
          </a:p>
          <a:p>
            <a:endParaRPr lang="en-GB"/>
          </a:p>
          <a:p>
            <a:r>
              <a:rPr lang="en-GB"/>
              <a:t>Helping the children engage in reality testing by asking questions like “have similar things happened before without any problem?”</a:t>
            </a:r>
          </a:p>
          <a:p>
            <a:r>
              <a:rPr lang="en-GB"/>
              <a:t> </a:t>
            </a:r>
          </a:p>
          <a:p>
            <a:r>
              <a:rPr lang="en-GB"/>
              <a:t>Do any of these behavioural effects sound familiar to anyone? What anxious behaviours do people notice in their children?</a:t>
            </a:r>
          </a:p>
        </p:txBody>
      </p:sp>
      <p:sp>
        <p:nvSpPr>
          <p:cNvPr id="4" name="Slide Number Placeholder 3"/>
          <p:cNvSpPr>
            <a:spLocks noGrp="1"/>
          </p:cNvSpPr>
          <p:nvPr>
            <p:ph type="sldNum" sz="quarter" idx="5"/>
          </p:nvPr>
        </p:nvSpPr>
        <p:spPr/>
        <p:txBody>
          <a:bodyPr/>
          <a:lstStyle/>
          <a:p>
            <a:fld id="{6BDD5DB8-AA66-4A25-88A4-ECF0AFC0CA89}" type="slidenum">
              <a:rPr lang="en-GB" smtClean="0"/>
              <a:t>4</a:t>
            </a:fld>
            <a:endParaRPr lang="en-GB"/>
          </a:p>
        </p:txBody>
      </p:sp>
    </p:spTree>
    <p:extLst>
      <p:ext uri="{BB962C8B-B14F-4D97-AF65-F5344CB8AC3E}">
        <p14:creationId xmlns:p14="http://schemas.microsoft.com/office/powerpoint/2010/main" val="37790572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spcAft>
                <a:spcPts val="800"/>
              </a:spcAft>
            </a:pPr>
            <a:r>
              <a:rPr lang="en-GB" b="1" kern="150">
                <a:latin typeface="Calibri"/>
                <a:ea typeface="Calibri"/>
                <a:cs typeface="Calibri"/>
              </a:rPr>
              <a:t>TC</a:t>
            </a:r>
          </a:p>
          <a:p>
            <a:pPr>
              <a:lnSpc>
                <a:spcPct val="200000"/>
              </a:lnSpc>
              <a:spcAft>
                <a:spcPts val="800"/>
              </a:spcAft>
            </a:pPr>
            <a:endParaRPr lang="en-GB" b="1" kern="150">
              <a:latin typeface="Calibri"/>
              <a:ea typeface="Calibri"/>
              <a:cs typeface="Calibri"/>
            </a:endParaRPr>
          </a:p>
          <a:p>
            <a:pPr>
              <a:lnSpc>
                <a:spcPct val="200000"/>
              </a:lnSpc>
              <a:spcAft>
                <a:spcPts val="800"/>
              </a:spcAft>
            </a:pPr>
            <a:r>
              <a:rPr lang="en-GB" b="1" kern="150">
                <a:latin typeface="Calibri"/>
                <a:ea typeface="Calibri"/>
                <a:cs typeface="Calibri"/>
              </a:rPr>
              <a:t>Biological</a:t>
            </a:r>
            <a:r>
              <a:rPr lang="en-GB" sz="1200" b="1" kern="150">
                <a:effectLst/>
                <a:latin typeface="Calibri"/>
                <a:ea typeface="Calibri"/>
                <a:cs typeface="Calibri"/>
              </a:rPr>
              <a:t> factors</a:t>
            </a:r>
            <a:r>
              <a:rPr lang="en-GB" sz="1200" kern="150">
                <a:effectLst/>
                <a:latin typeface="Calibri"/>
                <a:ea typeface="Calibri"/>
                <a:cs typeface="Calibri"/>
              </a:rPr>
              <a:t>: 1/3 of what makes us anxious can be explained by genes. Children with a family history of anxiety disorders may be more predisposed to developing anxiety themselves. We may inherit particular characteristics, ex: sensitivity.</a:t>
            </a:r>
          </a:p>
          <a:p>
            <a:pPr>
              <a:lnSpc>
                <a:spcPct val="200000"/>
              </a:lnSpc>
              <a:spcAft>
                <a:spcPts val="800"/>
              </a:spcAft>
            </a:pPr>
            <a:endParaRPr lang="en-GB" sz="1200" kern="15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800"/>
              </a:spcAft>
            </a:pPr>
            <a:r>
              <a:rPr lang="en-GB" sz="1200" b="1" kern="150">
                <a:effectLst/>
                <a:latin typeface="Calibri"/>
                <a:ea typeface="Calibri"/>
                <a:cs typeface="Calibri"/>
              </a:rPr>
              <a:t>Learning by example</a:t>
            </a:r>
            <a:r>
              <a:rPr lang="en-GB" sz="1200" kern="150">
                <a:effectLst/>
                <a:latin typeface="Calibri"/>
                <a:ea typeface="Calibri"/>
                <a:cs typeface="Calibri"/>
              </a:rPr>
              <a:t>: children can pick up fears from others around them. They can learn anxious behaviours by observing how their parents respond to stress and anxiety. Modelling anxious behaviours can contribute to the development of similar patterns in the child. </a:t>
            </a:r>
          </a:p>
          <a:p>
            <a:pPr>
              <a:lnSpc>
                <a:spcPct val="200000"/>
              </a:lnSpc>
              <a:spcAft>
                <a:spcPts val="800"/>
              </a:spcAft>
            </a:pPr>
            <a:endParaRPr lang="en-GB" sz="1200" kern="15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800"/>
              </a:spcAft>
            </a:pPr>
            <a:r>
              <a:rPr lang="en-GB" sz="1200" b="1" kern="150">
                <a:effectLst/>
                <a:latin typeface="Calibri"/>
                <a:ea typeface="Calibri"/>
                <a:cs typeface="Calibri"/>
              </a:rPr>
              <a:t>Adverse life events: </a:t>
            </a:r>
            <a:r>
              <a:rPr lang="en-GB" sz="1200" kern="150">
                <a:effectLst/>
                <a:latin typeface="Calibri"/>
                <a:ea typeface="Calibri"/>
                <a:cs typeface="Calibri"/>
              </a:rPr>
              <a:t>stressful events may have more impact on children, </a:t>
            </a:r>
          </a:p>
          <a:p>
            <a:pPr>
              <a:lnSpc>
                <a:spcPct val="200000"/>
              </a:lnSpc>
              <a:spcAft>
                <a:spcPts val="800"/>
              </a:spcAft>
            </a:pPr>
            <a:endParaRPr lang="en-GB" sz="1200" kern="15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800"/>
              </a:spcAft>
            </a:pPr>
            <a:r>
              <a:rPr lang="en-GB" sz="1200" b="1" kern="150">
                <a:effectLst/>
                <a:latin typeface="Calibri"/>
                <a:ea typeface="Calibri"/>
                <a:cs typeface="Calibri"/>
              </a:rPr>
              <a:t>Social environment</a:t>
            </a:r>
            <a:r>
              <a:rPr lang="en-GB" sz="1200" kern="150">
                <a:effectLst/>
                <a:latin typeface="Calibri"/>
                <a:ea typeface="Calibri"/>
                <a:cs typeface="Calibri"/>
              </a:rPr>
              <a:t>: how others respond to the child when they are anxious. For example, parents may inadvertently encourage their child to avoid situations they fear. </a:t>
            </a:r>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5</a:t>
            </a:fld>
            <a:endParaRPr lang="en-GB"/>
          </a:p>
        </p:txBody>
      </p:sp>
    </p:spTree>
    <p:extLst>
      <p:ext uri="{BB962C8B-B14F-4D97-AF65-F5344CB8AC3E}">
        <p14:creationId xmlns:p14="http://schemas.microsoft.com/office/powerpoint/2010/main" val="2527427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TC</a:t>
            </a:r>
          </a:p>
          <a:p>
            <a:r>
              <a:rPr lang="en-GB"/>
              <a:t>Young children often have fears related to separation, darkness, or imaginary creatures. It’s a way for them to make sense of the world. </a:t>
            </a:r>
          </a:p>
          <a:p>
            <a:endParaRPr lang="en-GB"/>
          </a:p>
          <a:p>
            <a:r>
              <a:rPr lang="en-GB"/>
              <a:t>As children grow, fears might shift to more social aspects, like fear of failure, making mistakes, or not fitting in. </a:t>
            </a:r>
          </a:p>
          <a:p>
            <a:endParaRPr lang="en-GB"/>
          </a:p>
          <a:p>
            <a:r>
              <a:rPr lang="en-GB"/>
              <a:t>In adolescence, fears can become more complex, involving academic pressures, social relationships and concerns about the future.</a:t>
            </a:r>
          </a:p>
          <a:p>
            <a:endParaRPr lang="en-GB"/>
          </a:p>
          <a:p>
            <a:r>
              <a:rPr lang="en-GB"/>
              <a:t>Infancy (0-12 months)</a:t>
            </a:r>
          </a:p>
          <a:p>
            <a:r>
              <a:rPr lang="en-GB"/>
              <a:t>Fear at this stage is often related to loud noises, sudden movements, or being separated from caregivers.</a:t>
            </a:r>
          </a:p>
          <a:p>
            <a:endParaRPr lang="en-GB"/>
          </a:p>
          <a:p>
            <a:r>
              <a:rPr lang="en-GB"/>
              <a:t>Toddlerhood (1-3years)</a:t>
            </a:r>
          </a:p>
          <a:p>
            <a:r>
              <a:rPr lang="en-GB"/>
              <a:t>Common fear includes separation anxiety, fear of the dark, or fear of new people or situations. </a:t>
            </a:r>
          </a:p>
          <a:p>
            <a:endParaRPr lang="en-GB"/>
          </a:p>
          <a:p>
            <a:r>
              <a:rPr lang="en-GB"/>
              <a:t>Preschool (4-6 years)</a:t>
            </a:r>
          </a:p>
          <a:p>
            <a:r>
              <a:rPr lang="en-GB"/>
              <a:t>Imaginary fears, like monsters or ghosts may emerge. Social</a:t>
            </a:r>
          </a:p>
          <a:p>
            <a:endParaRPr lang="en-GB"/>
          </a:p>
          <a:p>
            <a:r>
              <a:rPr lang="en-GB"/>
              <a:t>Typical examples – everyone is unique, won’t be the same for all of your children… old reference – fears now may be more related to gangs, covid… gaming, etc</a:t>
            </a:r>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6</a:t>
            </a:fld>
            <a:endParaRPr lang="en-GB"/>
          </a:p>
        </p:txBody>
      </p:sp>
    </p:spTree>
    <p:extLst>
      <p:ext uri="{BB962C8B-B14F-4D97-AF65-F5344CB8AC3E}">
        <p14:creationId xmlns:p14="http://schemas.microsoft.com/office/powerpoint/2010/main" val="146829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TC</a:t>
            </a:r>
          </a:p>
          <a:p>
            <a:endParaRPr lang="en-GB"/>
          </a:p>
          <a:p>
            <a:r>
              <a:rPr lang="en-GB"/>
              <a:t>Early school years (7-9 years old)</a:t>
            </a:r>
          </a:p>
          <a:p>
            <a:r>
              <a:rPr lang="en-GB"/>
              <a:t>Fears may shift to performance-related anxieties, like fear of social rejection.</a:t>
            </a:r>
          </a:p>
          <a:p>
            <a:endParaRPr lang="en-GB"/>
          </a:p>
          <a:p>
            <a:r>
              <a:rPr lang="en-GB"/>
              <a:t>Pre-adolescence (10-12 years)</a:t>
            </a:r>
          </a:p>
          <a:p>
            <a:r>
              <a:rPr lang="en-GB"/>
              <a:t>Anxiety related to body changes, social acceptance and academic expectations may intensify. </a:t>
            </a:r>
          </a:p>
          <a:p>
            <a:endParaRPr lang="en-GB"/>
          </a:p>
          <a:p>
            <a:endParaRPr lang="en-GB"/>
          </a:p>
          <a:p>
            <a:r>
              <a:rPr lang="en-GB"/>
              <a:t>Fear of something happening to parents / family – they start to have an awareness of outside of themselves; that things happen outside of their world and control.  </a:t>
            </a:r>
          </a:p>
          <a:p>
            <a:r>
              <a:rPr lang="en-GB"/>
              <a:t>Start to have an awareness of death; that it happens and that it is permanent and outside of their control. </a:t>
            </a:r>
          </a:p>
          <a:p>
            <a:endParaRPr lang="en-GB"/>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7</a:t>
            </a:fld>
            <a:endParaRPr lang="en-GB"/>
          </a:p>
        </p:txBody>
      </p:sp>
    </p:spTree>
    <p:extLst>
      <p:ext uri="{BB962C8B-B14F-4D97-AF65-F5344CB8AC3E}">
        <p14:creationId xmlns:p14="http://schemas.microsoft.com/office/powerpoint/2010/main" val="29206095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TC</a:t>
            </a:r>
          </a:p>
          <a:p>
            <a:endParaRPr lang="en-GB"/>
          </a:p>
          <a:p>
            <a:r>
              <a:rPr lang="en-GB"/>
              <a:t>Early adolescence (13-15)</a:t>
            </a:r>
          </a:p>
          <a:p>
            <a:r>
              <a:rPr lang="en-GB"/>
              <a:t>Fears related to anxiety, peer pressure and academic stress become more prominent. Anxiety about body image. </a:t>
            </a:r>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8</a:t>
            </a:fld>
            <a:endParaRPr lang="en-GB"/>
          </a:p>
        </p:txBody>
      </p:sp>
    </p:spTree>
    <p:extLst>
      <p:ext uri="{BB962C8B-B14F-4D97-AF65-F5344CB8AC3E}">
        <p14:creationId xmlns:p14="http://schemas.microsoft.com/office/powerpoint/2010/main" val="398667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a:t>KE</a:t>
            </a:r>
            <a:endParaRPr lang="en-US" sz="1000" b="0" i="0" u="none" strike="noStrike" kern="1200" baseline="0">
              <a:solidFill>
                <a:schemeClr val="tx1"/>
              </a:solidFill>
              <a:latin typeface="+mn-lt"/>
            </a:endParaRPr>
          </a:p>
          <a:p>
            <a:endParaRPr lang="en-US" sz="1000" b="0" i="0" u="none" strike="noStrike" kern="1200" baseline="0">
              <a:solidFill>
                <a:schemeClr val="tx1"/>
              </a:solidFill>
              <a:latin typeface="+mn-lt"/>
              <a:ea typeface="+mn-ea"/>
              <a:cs typeface="+mn-cs"/>
            </a:endParaRPr>
          </a:p>
          <a:p>
            <a:r>
              <a:rPr lang="en-US" sz="1000" b="0" i="0" u="none" strike="noStrike" kern="1200" baseline="0">
                <a:solidFill>
                  <a:schemeClr val="tx1"/>
                </a:solidFill>
                <a:latin typeface="+mn-lt"/>
                <a:ea typeface="+mn-ea"/>
                <a:cs typeface="+mn-cs"/>
              </a:rPr>
              <a:t>Briefly describe the ways in which anxiety can impact on a child’s life: </a:t>
            </a:r>
            <a:endParaRPr lang="en-US" sz="1000" b="0" i="0" u="none" strike="noStrike" kern="1200" baseline="0">
              <a:solidFill>
                <a:schemeClr val="tx1"/>
              </a:solidFill>
              <a:latin typeface="+mn-lt"/>
            </a:endParaRPr>
          </a:p>
          <a:p>
            <a:r>
              <a:rPr lang="en-US" sz="1000" b="0" i="0" u="none" strike="noStrike" kern="1200" baseline="0">
                <a:solidFill>
                  <a:schemeClr val="tx1"/>
                </a:solidFill>
                <a:latin typeface="+mn-lt"/>
                <a:ea typeface="+mn-ea"/>
                <a:cs typeface="+mn-cs"/>
              </a:rPr>
              <a:t>social life (problems with friendships) </a:t>
            </a:r>
            <a:endParaRPr lang="en-US" sz="1000" b="0" i="0" u="none" strike="noStrike" kern="1200" baseline="0">
              <a:solidFill>
                <a:schemeClr val="tx1"/>
              </a:solidFill>
              <a:latin typeface="+mn-lt"/>
            </a:endParaRPr>
          </a:p>
          <a:p>
            <a:r>
              <a:rPr lang="en-US" sz="1000" b="0" i="0" u="none" strike="noStrike" kern="1200" baseline="0">
                <a:solidFill>
                  <a:schemeClr val="tx1"/>
                </a:solidFill>
                <a:latin typeface="+mn-lt"/>
                <a:ea typeface="+mn-ea"/>
                <a:cs typeface="+mn-cs"/>
              </a:rPr>
              <a:t>academic performance (reduced academic achievement) </a:t>
            </a:r>
            <a:endParaRPr lang="en-US" sz="1000" b="0" i="0" u="none" strike="noStrike" kern="1200" baseline="0">
              <a:solidFill>
                <a:schemeClr val="tx1"/>
              </a:solidFill>
              <a:latin typeface="+mn-lt"/>
            </a:endParaRPr>
          </a:p>
          <a:p>
            <a:r>
              <a:rPr lang="en-US" sz="1000" b="0" i="0" u="none" strike="noStrike" kern="1200" baseline="0">
                <a:solidFill>
                  <a:schemeClr val="tx1"/>
                </a:solidFill>
                <a:latin typeface="+mn-lt"/>
                <a:ea typeface="+mn-ea"/>
                <a:cs typeface="+mn-cs"/>
              </a:rPr>
              <a:t>mood (more likely to become depressed). </a:t>
            </a:r>
            <a:endParaRPr lang="en-US" sz="1000" b="0" i="0" u="none" strike="noStrike" kern="1200" baseline="0">
              <a:solidFill>
                <a:schemeClr val="tx1"/>
              </a:solidFill>
              <a:latin typeface="+mn-lt"/>
            </a:endParaRPr>
          </a:p>
          <a:p>
            <a:r>
              <a:rPr lang="en-US" sz="1000" b="1" i="1" u="none" strike="noStrike" kern="1200" baseline="0">
                <a:solidFill>
                  <a:schemeClr val="tx1"/>
                </a:solidFill>
                <a:latin typeface="+mn-lt"/>
                <a:ea typeface="+mn-ea"/>
                <a:cs typeface="+mn-cs"/>
              </a:rPr>
              <a:t>Discussion point: Ask parents to reflect upon the biggest problems caused by anxiety and to write this down. Ask them to consider if there are other ways in which anxiety impacts their life which haven’t been raised so far. Ask if anyone is willing to share his or her child’s experiences with the group. </a:t>
            </a:r>
            <a:endParaRPr lang="en-US" sz="1000" b="1" i="1" u="none" strike="noStrike" kern="1200" baseline="0">
              <a:solidFill>
                <a:schemeClr val="tx1"/>
              </a:solidFill>
              <a:latin typeface="+mn-lt"/>
            </a:endParaRPr>
          </a:p>
          <a:p>
            <a:endParaRPr lang="en-US" sz="1000" b="1" i="1" u="none" strike="noStrike" kern="1200" baseline="0">
              <a:solidFill>
                <a:schemeClr val="tx1"/>
              </a:solidFill>
              <a:latin typeface="+mn-lt"/>
              <a:ea typeface="+mn-ea"/>
              <a:cs typeface="+mn-cs"/>
            </a:endParaRPr>
          </a:p>
          <a:p>
            <a:pPr>
              <a:lnSpc>
                <a:spcPct val="200000"/>
              </a:lnSpc>
              <a:spcAft>
                <a:spcPts val="800"/>
              </a:spcAft>
            </a:pPr>
            <a:r>
              <a:rPr lang="en-GB" sz="1200" kern="150">
                <a:effectLst/>
                <a:latin typeface="Calibri"/>
                <a:ea typeface="Calibri"/>
                <a:cs typeface="Calibri"/>
              </a:rPr>
              <a:t>Children may engage in negative self-talk, express worries about various aspects of their life, or anticipate negative outcomes – negative thought patterns contribute to heightened anxiety by magnifying perceived threats and fostering excessive worry in children. </a:t>
            </a:r>
          </a:p>
          <a:p>
            <a:pPr>
              <a:lnSpc>
                <a:spcPct val="200000"/>
              </a:lnSpc>
              <a:spcAft>
                <a:spcPts val="800"/>
              </a:spcAft>
            </a:pPr>
            <a:r>
              <a:rPr lang="en-GB" sz="1200" kern="150">
                <a:effectLst/>
                <a:latin typeface="Calibri"/>
                <a:ea typeface="Calibri"/>
                <a:cs typeface="Calibri"/>
              </a:rPr>
              <a:t> </a:t>
            </a:r>
          </a:p>
          <a:p>
            <a:pPr>
              <a:lnSpc>
                <a:spcPct val="200000"/>
              </a:lnSpc>
              <a:spcAft>
                <a:spcPts val="800"/>
              </a:spcAft>
            </a:pPr>
            <a:r>
              <a:rPr lang="en-GB" sz="1200" kern="150">
                <a:effectLst/>
                <a:latin typeface="Calibri"/>
                <a:ea typeface="Calibri"/>
                <a:cs typeface="Calibri"/>
              </a:rPr>
              <a:t>Children may exhibit physical symptoms of anxiety, such as stomach-ache’s, headaches or restlessness. These physical symptoms can be misinterpreted by children as evidence of a real threat, reinforcing their belief that the feared situation is dangerous. </a:t>
            </a:r>
          </a:p>
          <a:p>
            <a:pPr>
              <a:lnSpc>
                <a:spcPct val="200000"/>
              </a:lnSpc>
              <a:spcAft>
                <a:spcPts val="800"/>
              </a:spcAft>
            </a:pPr>
            <a:r>
              <a:rPr lang="en-GB" sz="1200" kern="150">
                <a:effectLst/>
                <a:latin typeface="Calibri"/>
                <a:ea typeface="Calibri"/>
                <a:cs typeface="Calibri"/>
              </a:rPr>
              <a:t> </a:t>
            </a:r>
          </a:p>
          <a:p>
            <a:pPr>
              <a:lnSpc>
                <a:spcPct val="200000"/>
              </a:lnSpc>
              <a:spcAft>
                <a:spcPts val="800"/>
              </a:spcAft>
            </a:pPr>
            <a:r>
              <a:rPr lang="en-GB" sz="1200" kern="150">
                <a:effectLst/>
                <a:latin typeface="Calibri"/>
                <a:ea typeface="Calibri"/>
                <a:cs typeface="Calibri"/>
              </a:rPr>
              <a:t>Children may avoid certain activities, places or social situations that trigger anxiety – avoidance may prevent children from learning that they can face and cope with challenging situations. Over time, it reinforces the idea hat the feared situations are genuinely threatening. </a:t>
            </a:r>
          </a:p>
          <a:p>
            <a:pPr>
              <a:lnSpc>
                <a:spcPct val="200000"/>
              </a:lnSpc>
              <a:spcAft>
                <a:spcPts val="800"/>
              </a:spcAft>
            </a:pPr>
            <a:r>
              <a:rPr lang="en-GB" sz="1200" kern="150">
                <a:effectLst/>
                <a:latin typeface="Calibri"/>
                <a:ea typeface="Calibri"/>
                <a:cs typeface="Calibri"/>
              </a:rPr>
              <a:t> </a:t>
            </a:r>
          </a:p>
          <a:p>
            <a:pPr>
              <a:lnSpc>
                <a:spcPct val="200000"/>
              </a:lnSpc>
              <a:spcAft>
                <a:spcPts val="800"/>
              </a:spcAft>
            </a:pPr>
            <a:r>
              <a:rPr lang="en-GB" sz="1200" kern="150">
                <a:effectLst/>
                <a:latin typeface="Calibri"/>
                <a:ea typeface="Calibri"/>
                <a:cs typeface="Calibri"/>
              </a:rPr>
              <a:t>Anxious children may withdraw from social activities, avoiding peers, group activities, or events. Fear of judgement or criticism can lead to isolation. </a:t>
            </a:r>
          </a:p>
          <a:p>
            <a:pPr>
              <a:lnSpc>
                <a:spcPct val="200000"/>
              </a:lnSpc>
              <a:spcAft>
                <a:spcPts val="800"/>
              </a:spcAft>
            </a:pPr>
            <a:r>
              <a:rPr lang="en-GB" sz="1200" kern="150">
                <a:effectLst/>
                <a:latin typeface="Calibri"/>
                <a:ea typeface="Calibri"/>
                <a:cs typeface="Calibri"/>
              </a:rPr>
              <a:t>Anxiety may hinder a child’s ability to initiate and maintain friendships.</a:t>
            </a:r>
          </a:p>
          <a:p>
            <a:pPr>
              <a:lnSpc>
                <a:spcPct val="200000"/>
              </a:lnSpc>
              <a:spcAft>
                <a:spcPts val="800"/>
              </a:spcAft>
            </a:pPr>
            <a:r>
              <a:rPr lang="en-GB" sz="1200" kern="150">
                <a:effectLst/>
                <a:latin typeface="Calibri"/>
                <a:ea typeface="Calibri"/>
                <a:cs typeface="Calibri"/>
              </a:rPr>
              <a:t>Anxious children may resist trying new things or participating in unfamiliar situations, limiting their exposure to social and developmental opportunities.</a:t>
            </a:r>
          </a:p>
          <a:p>
            <a:pPr>
              <a:lnSpc>
                <a:spcPct val="200000"/>
              </a:lnSpc>
              <a:spcAft>
                <a:spcPts val="800"/>
              </a:spcAft>
            </a:pPr>
            <a:r>
              <a:rPr lang="en-GB" sz="1200" kern="150">
                <a:effectLst/>
                <a:latin typeface="Calibri"/>
                <a:ea typeface="Calibri"/>
                <a:cs typeface="Calibri"/>
              </a:rPr>
              <a:t>Persistent anxiety can strain relationships with friends, as the child may struggle with trust, communication and maintaining connections. </a:t>
            </a:r>
          </a:p>
          <a:p>
            <a:pPr>
              <a:lnSpc>
                <a:spcPct val="200000"/>
              </a:lnSpc>
              <a:spcAft>
                <a:spcPts val="800"/>
              </a:spcAft>
            </a:pPr>
            <a:r>
              <a:rPr lang="en-GB" sz="1200" kern="150">
                <a:effectLst/>
                <a:latin typeface="Calibri"/>
                <a:ea typeface="Calibri"/>
                <a:cs typeface="Calibri"/>
              </a:rPr>
              <a:t>Anxiety can lead to difficulty concentrating and focusing on academic tasks. Children may be preoccupied with worries, making it challenging to engage in learning. </a:t>
            </a:r>
          </a:p>
          <a:p>
            <a:pPr>
              <a:lnSpc>
                <a:spcPct val="200000"/>
              </a:lnSpc>
              <a:spcAft>
                <a:spcPts val="800"/>
              </a:spcAft>
            </a:pPr>
            <a:r>
              <a:rPr lang="en-GB" sz="1200" kern="150">
                <a:effectLst/>
                <a:latin typeface="Calibri"/>
                <a:ea typeface="Calibri"/>
                <a:cs typeface="Calibri"/>
              </a:rPr>
              <a:t>Anxiety often manifests as irritability, and children may become easily frustrated, agitated, or have mood swings. </a:t>
            </a:r>
          </a:p>
          <a:p>
            <a:pPr>
              <a:lnSpc>
                <a:spcPct val="200000"/>
              </a:lnSpc>
              <a:spcAft>
                <a:spcPts val="800"/>
              </a:spcAft>
            </a:pPr>
            <a:r>
              <a:rPr lang="en-GB" sz="1200" kern="150">
                <a:effectLst/>
                <a:latin typeface="Calibri"/>
                <a:ea typeface="Calibri"/>
                <a:cs typeface="Calibri"/>
              </a:rPr>
              <a:t>Anxiety can contribute to feelings of sadness and tearfulness, especially when the child feels overwhelmed of helpless. </a:t>
            </a:r>
          </a:p>
          <a:p>
            <a:endParaRPr lang="en-GB" b="0"/>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9</a:t>
            </a:fld>
            <a:endParaRPr lang="en-GB"/>
          </a:p>
        </p:txBody>
      </p:sp>
    </p:spTree>
    <p:extLst>
      <p:ext uri="{BB962C8B-B14F-4D97-AF65-F5344CB8AC3E}">
        <p14:creationId xmlns:p14="http://schemas.microsoft.com/office/powerpoint/2010/main" val="35683682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KE</a:t>
            </a:r>
          </a:p>
          <a:p>
            <a:endParaRPr lang="en-GB"/>
          </a:p>
          <a:p>
            <a:r>
              <a:rPr lang="en-GB"/>
              <a:t>Do you have a good idea of what your child’s anxious thoughts are when they are in a challenging situation? </a:t>
            </a:r>
          </a:p>
          <a:p>
            <a:r>
              <a:rPr lang="en-GB"/>
              <a:t>Has there been a time when their fear wasn’t what you expected?</a:t>
            </a:r>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10</a:t>
            </a:fld>
            <a:endParaRPr lang="en-GB"/>
          </a:p>
        </p:txBody>
      </p:sp>
    </p:spTree>
    <p:extLst>
      <p:ext uri="{BB962C8B-B14F-4D97-AF65-F5344CB8AC3E}">
        <p14:creationId xmlns:p14="http://schemas.microsoft.com/office/powerpoint/2010/main" val="3223696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HK</a:t>
            </a:r>
          </a:p>
          <a:p>
            <a:endParaRPr lang="en-GB"/>
          </a:p>
          <a:p>
            <a:r>
              <a:rPr lang="en-GB"/>
              <a:t>Does your child complain about physical symptoms? </a:t>
            </a:r>
          </a:p>
          <a:p>
            <a:r>
              <a:rPr lang="en-GB"/>
              <a:t>How does s/he react to these symptoms?</a:t>
            </a:r>
          </a:p>
          <a:p>
            <a:endParaRPr lang="en-GB"/>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11</a:t>
            </a:fld>
            <a:endParaRPr lang="en-GB"/>
          </a:p>
        </p:txBody>
      </p:sp>
    </p:spTree>
    <p:extLst>
      <p:ext uri="{BB962C8B-B14F-4D97-AF65-F5344CB8AC3E}">
        <p14:creationId xmlns:p14="http://schemas.microsoft.com/office/powerpoint/2010/main" val="33079145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HK</a:t>
            </a:r>
          </a:p>
          <a:p>
            <a:endParaRPr lang="en-GB"/>
          </a:p>
          <a:p>
            <a:r>
              <a:rPr lang="en-GB"/>
              <a:t>Does your child complain about physical symptoms? </a:t>
            </a:r>
          </a:p>
          <a:p>
            <a:r>
              <a:rPr lang="en-GB"/>
              <a:t>How does s/he react to these symptoms?</a:t>
            </a:r>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12</a:t>
            </a:fld>
            <a:endParaRPr lang="en-GB"/>
          </a:p>
        </p:txBody>
      </p:sp>
    </p:spTree>
    <p:extLst>
      <p:ext uri="{BB962C8B-B14F-4D97-AF65-F5344CB8AC3E}">
        <p14:creationId xmlns:p14="http://schemas.microsoft.com/office/powerpoint/2010/main" val="9600582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HK</a:t>
            </a:r>
          </a:p>
        </p:txBody>
      </p:sp>
      <p:sp>
        <p:nvSpPr>
          <p:cNvPr id="4" name="Slide Number Placeholder 3"/>
          <p:cNvSpPr>
            <a:spLocks noGrp="1"/>
          </p:cNvSpPr>
          <p:nvPr>
            <p:ph type="sldNum" sz="quarter" idx="5"/>
          </p:nvPr>
        </p:nvSpPr>
        <p:spPr/>
        <p:txBody>
          <a:bodyPr/>
          <a:lstStyle/>
          <a:p>
            <a:fld id="{6BDD5DB8-AA66-4A25-88A4-ECF0AFC0CA89}" type="slidenum">
              <a:rPr lang="en-GB" smtClean="0"/>
              <a:t>13</a:t>
            </a:fld>
            <a:endParaRPr lang="en-GB"/>
          </a:p>
        </p:txBody>
      </p:sp>
    </p:spTree>
    <p:extLst>
      <p:ext uri="{BB962C8B-B14F-4D97-AF65-F5344CB8AC3E}">
        <p14:creationId xmlns:p14="http://schemas.microsoft.com/office/powerpoint/2010/main" val="18820188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cs typeface="Calibri"/>
              </a:rPr>
              <a:t>TC</a:t>
            </a:r>
          </a:p>
          <a:p>
            <a:endParaRPr lang="en-GB" b="1">
              <a:cs typeface="Calibri"/>
            </a:endParaRPr>
          </a:p>
          <a:p>
            <a:r>
              <a:rPr lang="en-GB" b="1">
                <a:cs typeface="Calibri"/>
              </a:rPr>
              <a:t>In order to help the child consider alternative thoughts, we first need to understand the child's thoughts. </a:t>
            </a:r>
            <a:endParaRPr lang="en-GB" b="1"/>
          </a:p>
          <a:p>
            <a:endParaRPr lang="en-GB" b="1"/>
          </a:p>
          <a:p>
            <a:r>
              <a:rPr lang="en-GB" b="1"/>
              <a:t>Picking your moment notes</a:t>
            </a:r>
            <a:r>
              <a:rPr lang="en-GB"/>
              <a:t>: </a:t>
            </a:r>
          </a:p>
          <a:p>
            <a:pPr marL="171450" indent="-171450">
              <a:buFont typeface="Arial" panose="020B0604020202020204" pitchFamily="34" charset="0"/>
              <a:buChar char="•"/>
            </a:pPr>
            <a:r>
              <a:rPr lang="en-GB"/>
              <a:t>Try to ask them at the time, when they are anxious or soon afterwards. If this is not possible pick a time that feels appropriate for them.</a:t>
            </a:r>
            <a:endParaRPr lang="en-GB">
              <a:cs typeface="Calibri"/>
            </a:endParaRPr>
          </a:p>
          <a:p>
            <a:pPr marL="171450" indent="-171450">
              <a:buFont typeface="Arial" panose="020B0604020202020204" pitchFamily="34" charset="0"/>
              <a:buChar char="•"/>
            </a:pPr>
            <a:r>
              <a:rPr lang="en-GB"/>
              <a:t>Stop if your child is losing concentration or getting cross or frustrated (further troubleshooting tips in the book) (if they are outside their ‘window of tolerance’, they wont be able to think or learn)</a:t>
            </a:r>
            <a:endParaRPr lang="en-GB">
              <a:cs typeface="Calibri"/>
            </a:endParaRPr>
          </a:p>
          <a:p>
            <a:pPr marL="171450" indent="-171450">
              <a:buFont typeface="Arial" panose="020B0604020202020204" pitchFamily="34" charset="0"/>
              <a:buChar char="•"/>
            </a:pPr>
            <a:r>
              <a:rPr lang="en-GB"/>
              <a:t>Rate level of anxiety- if your child is too anxious you may need to give some time to calm down but be aware of genuine distress; avoidance is the most common safety behaviour for anxiety</a:t>
            </a:r>
            <a:endParaRPr lang="en-GB">
              <a:cs typeface="Calibri"/>
            </a:endParaRPr>
          </a:p>
          <a:p>
            <a:pPr marL="171450" indent="-171450">
              <a:buFont typeface="Arial" panose="020B0604020202020204" pitchFamily="34" charset="0"/>
              <a:buChar char="•"/>
            </a:pPr>
            <a:endParaRPr lang="en-GB"/>
          </a:p>
          <a:p>
            <a:pPr marL="0" indent="0">
              <a:buFont typeface="Arial" panose="020B0604020202020204" pitchFamily="34" charset="0"/>
              <a:buNone/>
            </a:pPr>
            <a:r>
              <a:rPr lang="en-GB" b="1"/>
              <a:t>Empathising notes:</a:t>
            </a:r>
            <a:endParaRPr lang="en-GB" b="1">
              <a:cs typeface="Calibri"/>
            </a:endParaRPr>
          </a:p>
          <a:p>
            <a:pPr marL="171450" indent="-171450">
              <a:buFont typeface="Arial" panose="020B0604020202020204" pitchFamily="34" charset="0"/>
              <a:buChar char="•"/>
            </a:pPr>
            <a:r>
              <a:rPr lang="en-GB"/>
              <a:t>Convey the message that you can see that they are worried and that you want to understand this better so you can help.</a:t>
            </a:r>
            <a:endParaRPr lang="en-GB">
              <a:cs typeface="Calibri"/>
            </a:endParaRPr>
          </a:p>
          <a:p>
            <a:pPr marL="171450" indent="-171450">
              <a:buFont typeface="Arial" panose="020B0604020202020204" pitchFamily="34" charset="0"/>
              <a:buChar char="•"/>
            </a:pPr>
            <a:r>
              <a:rPr lang="en-GB"/>
              <a:t>For example you can say “I can see your feeling worried/frightened, that </a:t>
            </a:r>
            <a:r>
              <a:rPr lang="en-GB" err="1"/>
              <a:t>mus</a:t>
            </a:r>
            <a:r>
              <a:rPr lang="en-GB"/>
              <a:t>[t be really difficult”</a:t>
            </a:r>
            <a:endParaRPr lang="en-GB">
              <a:cs typeface="Calibri"/>
            </a:endParaRPr>
          </a:p>
          <a:p>
            <a:pPr marL="0" indent="0">
              <a:buFont typeface="Arial" panose="020B0604020202020204" pitchFamily="34" charset="0"/>
              <a:buNone/>
            </a:pPr>
            <a:endParaRPr lang="en-GB"/>
          </a:p>
          <a:p>
            <a:r>
              <a:rPr lang="en-GB" b="1"/>
              <a:t>Normalising notes</a:t>
            </a:r>
            <a:r>
              <a:rPr lang="en-GB"/>
              <a:t>: </a:t>
            </a:r>
          </a:p>
          <a:p>
            <a:pPr marL="0" indent="0">
              <a:buFont typeface="Arial" panose="020B0604020202020204" pitchFamily="34" charset="0"/>
              <a:buNone/>
            </a:pPr>
            <a:r>
              <a:rPr lang="en-GB"/>
              <a:t>Let your child know that we all get anxious at times: </a:t>
            </a:r>
            <a:endParaRPr lang="en-GB">
              <a:cs typeface="Calibri"/>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“I remember when I got anxious about…”</a:t>
            </a:r>
            <a:endParaRPr lang="en-GB">
              <a:cs typeface="Calibri"/>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 I know that your friend gets worried about…”</a:t>
            </a:r>
            <a:endParaRPr lang="en-GB">
              <a:cs typeface="Calibri"/>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“Lots of children get scared and anxious about different things. It’s hard isn’t it?”</a:t>
            </a:r>
            <a:endParaRPr lang="en-GB">
              <a:cs typeface="Calibri"/>
            </a:endParaRPr>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14</a:t>
            </a:fld>
            <a:endParaRPr lang="en-GB"/>
          </a:p>
        </p:txBody>
      </p:sp>
    </p:spTree>
    <p:extLst>
      <p:ext uri="{BB962C8B-B14F-4D97-AF65-F5344CB8AC3E}">
        <p14:creationId xmlns:p14="http://schemas.microsoft.com/office/powerpoint/2010/main" val="2392480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06316-D95D-50B4-4685-0901D22ADC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0D3217-5007-AA67-340A-62EA01952C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4E9867-5FC8-B778-7FBC-A34FA523352C}"/>
              </a:ext>
            </a:extLst>
          </p:cNvPr>
          <p:cNvSpPr>
            <a:spLocks noGrp="1"/>
          </p:cNvSpPr>
          <p:nvPr>
            <p:ph type="body" idx="1"/>
          </p:nvPr>
        </p:nvSpPr>
        <p:spPr/>
        <p:txBody>
          <a:bodyPr/>
          <a:lstStyle/>
          <a:p>
            <a:r>
              <a:rPr lang="en-GB" b="1"/>
              <a:t>TC</a:t>
            </a:r>
          </a:p>
          <a:p>
            <a:endParaRPr lang="en-GB" b="1"/>
          </a:p>
          <a:p>
            <a:r>
              <a:rPr lang="en-GB" b="1"/>
              <a:t>Making suggestions notes</a:t>
            </a:r>
            <a:r>
              <a:rPr lang="en-GB"/>
              <a:t>: It is important to present suggestions as a question rather than a statement, for example:</a:t>
            </a:r>
          </a:p>
          <a:p>
            <a:pPr marL="171450" lvl="0" indent="-171450">
              <a:buFont typeface="Arial" panose="020B0604020202020204" pitchFamily="34" charset="0"/>
              <a:buChar char="•"/>
            </a:pPr>
            <a:r>
              <a:rPr lang="en-GB"/>
              <a:t>Do you think you are worried x might happen?</a:t>
            </a:r>
          </a:p>
          <a:p>
            <a:pPr marL="171450" lvl="0" indent="-171450">
              <a:buFont typeface="Arial" panose="020B0604020202020204" pitchFamily="34" charset="0"/>
              <a:buChar char="•"/>
            </a:pPr>
            <a:r>
              <a:rPr lang="en-GB"/>
              <a:t>Some children worry that x might happen. Do you think you are worried about that too?</a:t>
            </a:r>
          </a:p>
          <a:p>
            <a:pPr marL="171450" indent="-171450">
              <a:buFont typeface="Arial" panose="020B0604020202020204" pitchFamily="34" charset="0"/>
              <a:buChar char="•"/>
            </a:pPr>
            <a:endParaRPr lang="en-GB"/>
          </a:p>
          <a:p>
            <a:pPr marL="0" indent="0">
              <a:buFont typeface="Arial" panose="020B0604020202020204" pitchFamily="34" charset="0"/>
              <a:buNone/>
            </a:pPr>
            <a:r>
              <a:rPr lang="en-GB" b="1"/>
              <a:t>Checking for understanding notes:</a:t>
            </a:r>
          </a:p>
          <a:p>
            <a:pPr marL="171450" indent="-171450">
              <a:buFont typeface="Arial" panose="020B0604020202020204" pitchFamily="34" charset="0"/>
              <a:buChar char="•"/>
            </a:pPr>
            <a:r>
              <a:rPr lang="en-GB"/>
              <a:t>To make sure you have understood what is worrying your child, you need to repeat it back to them and give them the chance to tell you if you’ve got it wrong</a:t>
            </a:r>
          </a:p>
          <a:p>
            <a:pPr marL="0" indent="0">
              <a:buFont typeface="Arial" panose="020B0604020202020204" pitchFamily="34" charset="0"/>
              <a:buNone/>
            </a:pPr>
            <a:endParaRPr lang="en-GB" b="1"/>
          </a:p>
          <a:p>
            <a:pPr marL="0" indent="0">
              <a:buFont typeface="Arial" panose="020B0604020202020204" pitchFamily="34" charset="0"/>
              <a:buNone/>
            </a:pPr>
            <a:r>
              <a:rPr lang="en-GB" b="1"/>
              <a:t>Make it fun/rewarding notes</a:t>
            </a:r>
            <a:r>
              <a:rPr lang="en-GB"/>
              <a:t>: It’s important to try and make talking about anxious expectations a bit more appealing for your child or even fun if you can</a:t>
            </a:r>
          </a:p>
          <a:p>
            <a:pPr marL="171450" indent="-171450">
              <a:buFont typeface="Arial" panose="020B0604020202020204" pitchFamily="34" charset="0"/>
              <a:buChar char="•"/>
            </a:pPr>
            <a:r>
              <a:rPr lang="en-GB"/>
              <a:t>Use toys (puppets, mini figures, etc)</a:t>
            </a:r>
          </a:p>
          <a:p>
            <a:pPr marL="171450" indent="-171450">
              <a:buFont typeface="Arial" panose="020B0604020202020204" pitchFamily="34" charset="0"/>
              <a:buChar char="•"/>
            </a:pPr>
            <a:r>
              <a:rPr lang="en-GB"/>
              <a:t>Walk and talk: some children may find it easier to talk if they are being active</a:t>
            </a:r>
          </a:p>
          <a:p>
            <a:pPr marL="171450" indent="-171450">
              <a:buFont typeface="Arial" panose="020B0604020202020204" pitchFamily="34" charset="0"/>
              <a:buChar char="•"/>
            </a:pPr>
            <a:r>
              <a:rPr lang="en-GB"/>
              <a:t>Thank your child for helping you understand, acknowledge that it can be difficult and follow this with a rewarding activity.</a:t>
            </a:r>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r>
              <a:rPr lang="en-GB"/>
              <a:t>Do you know what your child is anxious about or what they need to learn to overcome anxious thoughts?</a:t>
            </a:r>
          </a:p>
          <a:p>
            <a:pPr marL="171450" indent="-171450">
              <a:buFont typeface="Arial" panose="020B0604020202020204" pitchFamily="34" charset="0"/>
              <a:buChar char="•"/>
            </a:pPr>
            <a:endParaRPr lang="en-GB"/>
          </a:p>
          <a:p>
            <a:endParaRPr lang="en-GB"/>
          </a:p>
        </p:txBody>
      </p:sp>
      <p:sp>
        <p:nvSpPr>
          <p:cNvPr id="4" name="Slide Number Placeholder 3">
            <a:extLst>
              <a:ext uri="{FF2B5EF4-FFF2-40B4-BE49-F238E27FC236}">
                <a16:creationId xmlns:a16="http://schemas.microsoft.com/office/drawing/2014/main" id="{7F97897F-1BC5-3FEF-4785-526A9C8A3B77}"/>
              </a:ext>
            </a:extLst>
          </p:cNvPr>
          <p:cNvSpPr>
            <a:spLocks noGrp="1"/>
          </p:cNvSpPr>
          <p:nvPr>
            <p:ph type="sldNum" sz="quarter" idx="5"/>
          </p:nvPr>
        </p:nvSpPr>
        <p:spPr/>
        <p:txBody>
          <a:bodyPr/>
          <a:lstStyle/>
          <a:p>
            <a:fld id="{6BDD5DB8-AA66-4A25-88A4-ECF0AFC0CA89}" type="slidenum">
              <a:rPr lang="en-GB" smtClean="0"/>
              <a:t>15</a:t>
            </a:fld>
            <a:endParaRPr lang="en-GB"/>
          </a:p>
        </p:txBody>
      </p:sp>
    </p:spTree>
    <p:extLst>
      <p:ext uri="{BB962C8B-B14F-4D97-AF65-F5344CB8AC3E}">
        <p14:creationId xmlns:p14="http://schemas.microsoft.com/office/powerpoint/2010/main" val="3360206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HK</a:t>
            </a:r>
            <a:endParaRPr lang="en-GB" sz="1200" kern="120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All parents reassure their children, it is a </a:t>
            </a:r>
            <a:r>
              <a:rPr lang="en-GB" sz="1200" u="sng" kern="1200">
                <a:solidFill>
                  <a:schemeClr val="tx1"/>
                </a:solidFill>
                <a:effectLst/>
                <a:latin typeface="+mn-lt"/>
                <a:ea typeface="+mn-ea"/>
                <a:cs typeface="+mn-cs"/>
              </a:rPr>
              <a:t>natural response </a:t>
            </a:r>
            <a:r>
              <a:rPr lang="en-GB" sz="1200" kern="1200">
                <a:solidFill>
                  <a:schemeClr val="tx1"/>
                </a:solidFill>
                <a:effectLst/>
                <a:latin typeface="+mn-lt"/>
                <a:ea typeface="+mn-ea"/>
                <a:cs typeface="+mn-cs"/>
              </a:rPr>
              <a:t>and in some situations it does help to reduce a child’s distress. </a:t>
            </a:r>
            <a:endParaRPr lang="en-US"/>
          </a:p>
          <a:p>
            <a:r>
              <a:rPr lang="en-GB">
                <a:cs typeface="Calibri"/>
              </a:rPr>
              <a:t>But, we know that anxious children seek out reassurance more.</a:t>
            </a:r>
          </a:p>
          <a:p>
            <a:endParaRPr lang="en-GB"/>
          </a:p>
          <a:p>
            <a:r>
              <a:rPr lang="en-GB"/>
              <a:t>We also </a:t>
            </a:r>
            <a:r>
              <a:rPr lang="en-GB" sz="1200" kern="1200">
                <a:solidFill>
                  <a:schemeClr val="tx1"/>
                </a:solidFill>
                <a:effectLst/>
                <a:latin typeface="+mn-lt"/>
                <a:ea typeface="+mn-ea"/>
                <a:cs typeface="+mn-cs"/>
              </a:rPr>
              <a:t>know</a:t>
            </a:r>
            <a:r>
              <a:rPr lang="en-GB"/>
              <a:t> </a:t>
            </a:r>
            <a:r>
              <a:rPr lang="en-GB" sz="1200" kern="1200">
                <a:solidFill>
                  <a:schemeClr val="tx1"/>
                </a:solidFill>
                <a:effectLst/>
                <a:latin typeface="+mn-lt"/>
                <a:ea typeface="+mn-ea"/>
                <a:cs typeface="+mn-cs"/>
              </a:rPr>
              <a:t>that continued reassurance does not help the child feel less anxious in the long run.</a:t>
            </a:r>
            <a:r>
              <a:rPr lang="en-GB"/>
              <a:t> </a:t>
            </a:r>
            <a:r>
              <a:rPr lang="en-GB" sz="1200" kern="1200">
                <a:solidFill>
                  <a:schemeClr val="tx1"/>
                </a:solidFill>
                <a:effectLst/>
                <a:latin typeface="+mn-lt"/>
                <a:ea typeface="+mn-ea"/>
                <a:cs typeface="+mn-cs"/>
              </a:rPr>
              <a:t>Reassurance can be addictive…</a:t>
            </a:r>
            <a:endParaRPr lang="en-GB" sz="1200" kern="1200">
              <a:solidFill>
                <a:schemeClr val="tx1"/>
              </a:solidFill>
              <a:effectLst/>
              <a:latin typeface="+mn-lt"/>
              <a:cs typeface="Calibri"/>
            </a:endParaRPr>
          </a:p>
          <a:p>
            <a:r>
              <a:rPr lang="en-GB" sz="1200" i="1" u="sng" kern="1200">
                <a:solidFill>
                  <a:schemeClr val="tx1"/>
                </a:solidFill>
                <a:effectLst/>
                <a:latin typeface="+mn-lt"/>
                <a:ea typeface="+mn-ea"/>
                <a:cs typeface="+mn-cs"/>
              </a:rPr>
              <a:t>The more parents give reassurance, the more the child will want it!</a:t>
            </a:r>
            <a:r>
              <a:rPr lang="en-GB" i="1" u="sng"/>
              <a:t> Also the less effective it will be!</a:t>
            </a:r>
            <a:endParaRPr lang="en-GB" sz="1200" kern="1200">
              <a:solidFill>
                <a:schemeClr val="tx1"/>
              </a:solidFill>
              <a:effectLst/>
              <a:latin typeface="+mn-lt"/>
              <a:ea typeface="+mn-ea"/>
              <a:cs typeface="+mn-cs"/>
            </a:endParaRPr>
          </a:p>
          <a:p>
            <a:endParaRPr lang="en-GB"/>
          </a:p>
          <a:p>
            <a:r>
              <a:rPr lang="en-GB"/>
              <a:t>Reassurance</a:t>
            </a:r>
            <a:r>
              <a:rPr lang="en-GB" sz="1200" kern="1200">
                <a:solidFill>
                  <a:schemeClr val="tx1"/>
                </a:solidFill>
                <a:effectLst/>
                <a:latin typeface="+mn-lt"/>
                <a:ea typeface="+mn-ea"/>
                <a:cs typeface="+mn-cs"/>
              </a:rPr>
              <a:t> can actually reinforce the idea that there is something to be anxious about and will stop the child testing out for themselves whether or not their worried and anxious thoughts are accurate. It may also lead to a child thinking they can’t cope without reassurance from parents.</a:t>
            </a:r>
            <a:endParaRPr lang="en-GB">
              <a:cs typeface="Calibri"/>
            </a:endParaRPr>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16</a:t>
            </a:fld>
            <a:endParaRPr lang="en-GB"/>
          </a:p>
        </p:txBody>
      </p:sp>
    </p:spTree>
    <p:extLst>
      <p:ext uri="{BB962C8B-B14F-4D97-AF65-F5344CB8AC3E}">
        <p14:creationId xmlns:p14="http://schemas.microsoft.com/office/powerpoint/2010/main" val="10614104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HK</a:t>
            </a:r>
          </a:p>
          <a:p>
            <a:endParaRPr lang="en-GB"/>
          </a:p>
          <a:p>
            <a:r>
              <a:rPr lang="en-GB"/>
              <a:t>1. empathising – showing them you understand</a:t>
            </a:r>
          </a:p>
          <a:p>
            <a:r>
              <a:rPr lang="en-GB"/>
              <a:t>2. Asking questions – identifying what they are anxious about, these anxious predictions / inability to cope</a:t>
            </a:r>
          </a:p>
          <a:p>
            <a:r>
              <a:rPr lang="en-GB"/>
              <a:t>3. Helping them manage this themselves! By thinking like a judge in court</a:t>
            </a:r>
          </a:p>
          <a:p>
            <a:endParaRPr lang="en-GB"/>
          </a:p>
          <a:p>
            <a:r>
              <a:rPr lang="en-GB"/>
              <a:t>Use typical example based on ages of the children in the room/what the school have suggested:</a:t>
            </a:r>
          </a:p>
          <a:p>
            <a:pPr marL="228600" indent="-228600">
              <a:buAutoNum type="arabicPeriod"/>
            </a:pPr>
            <a:r>
              <a:rPr lang="en-GB"/>
              <a:t>Separation anxiety at drop off</a:t>
            </a:r>
          </a:p>
          <a:p>
            <a:pPr marL="228600" indent="-228600">
              <a:buAutoNum type="arabicPeriod"/>
            </a:pPr>
            <a:r>
              <a:rPr lang="en-GB"/>
              <a:t>Secondary transfer/SATs</a:t>
            </a:r>
          </a:p>
          <a:p>
            <a:endParaRPr lang="en-GB"/>
          </a:p>
          <a:p>
            <a:endParaRPr lang="en-GB"/>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17</a:t>
            </a:fld>
            <a:endParaRPr lang="en-GB"/>
          </a:p>
        </p:txBody>
      </p:sp>
    </p:spTree>
    <p:extLst>
      <p:ext uri="{BB962C8B-B14F-4D97-AF65-F5344CB8AC3E}">
        <p14:creationId xmlns:p14="http://schemas.microsoft.com/office/powerpoint/2010/main" val="18580879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solidFill>
                  <a:sysClr val="windowText" lastClr="000000"/>
                </a:solidFill>
                <a:latin typeface="Arial"/>
                <a:cs typeface="Arial"/>
              </a:rPr>
              <a:t>TC </a:t>
            </a:r>
            <a:endParaRPr lang="en-GB" sz="1200">
              <a:solidFill>
                <a:sysClr val="windowText" lastClr="000000"/>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solidFill>
                <a:sysClr val="windowText" lastClr="000000"/>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ysClr val="windowText" lastClr="000000"/>
                </a:solidFill>
                <a:latin typeface="Arial"/>
                <a:cs typeface="Arial"/>
              </a:rPr>
              <a:t>Do you find yourself stepping in to help your child a lot? How could you encourage your child to do things for themselves and to feel more independent?</a:t>
            </a:r>
            <a:endParaRPr lang="en-US" sz="1200" b="0" i="0" u="none" strike="noStrike" kern="1200" baseline="0">
              <a:solidFill>
                <a:schemeClr val="tx1"/>
              </a:solidFill>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kern="1200" baseline="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a:solidFill>
                  <a:schemeClr val="tx1"/>
                </a:solidFill>
                <a:latin typeface="+mn-lt"/>
                <a:ea typeface="+mn-ea"/>
                <a:cs typeface="+mn-cs"/>
              </a:rPr>
              <a:t>Tell the parents that coming up with alternative thoughts is only one part of the solution. In order for children to really start to feel different, they need to have a go at trying the things they are scared of. Explain that you will be focusing on helping their child to face a particular fear later in this session but in order for their child to do this successfully, it is important that they generally feel more confident about trying things independently and testing out their fears. Explain that there are certain things that others can do to try and promote this </a:t>
            </a:r>
            <a:r>
              <a:rPr lang="en-US" sz="1200" b="0" i="0" u="none" strike="noStrike" kern="1200" baseline="0" err="1">
                <a:solidFill>
                  <a:schemeClr val="tx1"/>
                </a:solidFill>
                <a:latin typeface="+mn-lt"/>
                <a:ea typeface="+mn-ea"/>
                <a:cs typeface="+mn-cs"/>
              </a:rPr>
              <a:t>behaviour</a:t>
            </a:r>
            <a:r>
              <a:rPr lang="en-US" sz="1200" b="0" i="0" u="none" strike="noStrike" kern="1200" baseline="0">
                <a:solidFill>
                  <a:schemeClr val="tx1"/>
                </a:solidFill>
                <a:latin typeface="+mn-lt"/>
                <a:ea typeface="+mn-ea"/>
                <a:cs typeface="+mn-cs"/>
              </a:rPr>
              <a:t> in anxious children and that you will be asking them particular questions about how they may be able to increase these things in order to highlight responses that may be beneficial to their child and that they could increase further. </a:t>
            </a:r>
            <a:endParaRPr lang="en-US" sz="1200" b="0" i="0" u="none" strike="noStrike" kern="1200" baseline="0">
              <a:solidFill>
                <a:schemeClr val="tx1"/>
              </a:solidFill>
              <a:latin typeface="+mn-lt"/>
            </a:endParaRPr>
          </a:p>
          <a:p>
            <a:endParaRPr lang="en-GB"/>
          </a:p>
          <a:p>
            <a:r>
              <a:rPr lang="en-GB" sz="1200" b="0" i="1" u="none" strike="noStrike" kern="1200" baseline="0">
                <a:solidFill>
                  <a:schemeClr val="tx1"/>
                </a:solidFill>
                <a:latin typeface="+mn-lt"/>
                <a:ea typeface="+mn-ea"/>
                <a:cs typeface="+mn-cs"/>
              </a:rPr>
              <a:t>Promoting independence </a:t>
            </a:r>
            <a:endParaRPr lang="en-GB" sz="1200" b="0" i="0" u="none" strike="noStrike" kern="1200" baseline="0">
              <a:solidFill>
                <a:schemeClr val="tx1"/>
              </a:solidFill>
              <a:latin typeface="+mn-lt"/>
              <a:ea typeface="+mn-ea"/>
              <a:cs typeface="+mn-cs"/>
            </a:endParaRPr>
          </a:p>
          <a:p>
            <a:r>
              <a:rPr lang="en-US" sz="1200" b="0" i="0" u="none" strike="noStrike" kern="1200" baseline="0">
                <a:solidFill>
                  <a:schemeClr val="tx1"/>
                </a:solidFill>
                <a:latin typeface="+mn-lt"/>
                <a:ea typeface="+mn-ea"/>
                <a:cs typeface="+mn-cs"/>
              </a:rPr>
              <a:t>•It is important that children learn to become independent in order to overcome their anxiety and to increase their sense of accomplishment. </a:t>
            </a:r>
            <a:endParaRPr lang="en-US" sz="1200" b="0" i="0" u="none" strike="noStrike" kern="1200" baseline="0">
              <a:solidFill>
                <a:schemeClr val="tx1"/>
              </a:solidFill>
              <a:latin typeface="+mn-lt"/>
            </a:endParaRPr>
          </a:p>
          <a:p>
            <a:r>
              <a:rPr lang="en-US" sz="1200" b="0" i="0" u="none" strike="noStrike" kern="1200" baseline="0">
                <a:solidFill>
                  <a:schemeClr val="tx1"/>
                </a:solidFill>
                <a:latin typeface="+mn-lt"/>
                <a:ea typeface="+mn-ea"/>
                <a:cs typeface="+mn-cs"/>
              </a:rPr>
              <a:t>•They need to learn that they can fight their own battles, without a parent coming to the rescue and have the opportunity to have a go for themselves. </a:t>
            </a:r>
            <a:endParaRPr lang="en-US" sz="1200" b="0" i="0" u="none" strike="noStrike" kern="1200" baseline="0">
              <a:solidFill>
                <a:schemeClr val="tx1"/>
              </a:solidFill>
              <a:latin typeface="+mn-lt"/>
            </a:endParaRPr>
          </a:p>
          <a:p>
            <a:r>
              <a:rPr lang="en-US" sz="1200" b="1" i="1" u="none" strike="noStrike" kern="1200" baseline="0">
                <a:solidFill>
                  <a:schemeClr val="tx1"/>
                </a:solidFill>
                <a:latin typeface="+mn-lt"/>
                <a:ea typeface="+mn-ea"/>
                <a:cs typeface="+mn-cs"/>
              </a:rPr>
              <a:t>Ask the group if they find themselves stepping in to help their child a lot? How could they encourage their child to do things for themselves and to feel more independent? </a:t>
            </a:r>
            <a:endParaRPr lang="en-GB"/>
          </a:p>
          <a:p>
            <a:endParaRPr lang="en-GB"/>
          </a:p>
          <a:p>
            <a:endParaRPr lang="en-GB"/>
          </a:p>
        </p:txBody>
      </p:sp>
      <p:sp>
        <p:nvSpPr>
          <p:cNvPr id="4" name="Slide Number Placeholder 3"/>
          <p:cNvSpPr>
            <a:spLocks noGrp="1"/>
          </p:cNvSpPr>
          <p:nvPr>
            <p:ph type="sldNum" sz="quarter" idx="5"/>
          </p:nvPr>
        </p:nvSpPr>
        <p:spPr/>
        <p:txBody>
          <a:bodyPr/>
          <a:lstStyle/>
          <a:p>
            <a:fld id="{6BDD5DB8-AA66-4A25-88A4-ECF0AFC0CA89}" type="slidenum">
              <a:rPr lang="en-GB" smtClean="0"/>
              <a:t>18</a:t>
            </a:fld>
            <a:endParaRPr lang="en-GB"/>
          </a:p>
        </p:txBody>
      </p:sp>
    </p:spTree>
    <p:extLst>
      <p:ext uri="{BB962C8B-B14F-4D97-AF65-F5344CB8AC3E}">
        <p14:creationId xmlns:p14="http://schemas.microsoft.com/office/powerpoint/2010/main" val="21680884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53879-1B32-490B-15EE-13F79F04A3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3947E6-81D9-C2FB-6191-3784A8B58F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045D92-7595-8522-FD4B-A38911E915C7}"/>
              </a:ext>
            </a:extLst>
          </p:cNvPr>
          <p:cNvSpPr>
            <a:spLocks noGrp="1"/>
          </p:cNvSpPr>
          <p:nvPr>
            <p:ph type="body" idx="1"/>
          </p:nvPr>
        </p:nvSpPr>
        <p:spPr/>
        <p:txBody>
          <a:bodyPr/>
          <a:lstStyle/>
          <a:p>
            <a:r>
              <a:rPr lang="en-US"/>
              <a:t>KE</a:t>
            </a:r>
            <a:endParaRPr lang="en-US" sz="1200" b="0" i="0" u="none" strike="noStrike" kern="1200" baseline="0">
              <a:solidFill>
                <a:schemeClr val="tx1"/>
              </a:solidFill>
              <a:latin typeface="+mn-lt"/>
            </a:endParaRPr>
          </a:p>
          <a:p>
            <a:endParaRPr lang="en-US" sz="1200" b="0" i="0" u="none" strike="noStrike" kern="1200" baseline="0">
              <a:solidFill>
                <a:schemeClr val="tx1"/>
              </a:solidFill>
              <a:latin typeface="+mn-lt"/>
              <a:ea typeface="+mn-ea"/>
              <a:cs typeface="+mn-cs"/>
            </a:endParaRPr>
          </a:p>
          <a:p>
            <a:r>
              <a:rPr lang="en-US" sz="1200" b="0" i="0" u="none" strike="noStrike" kern="1200" baseline="0">
                <a:solidFill>
                  <a:schemeClr val="tx1"/>
                </a:solidFill>
                <a:latin typeface="+mn-lt"/>
                <a:ea typeface="+mn-ea"/>
                <a:cs typeface="+mn-cs"/>
              </a:rPr>
              <a:t>Being on the lookout for ‘have a go’ </a:t>
            </a:r>
            <a:r>
              <a:rPr lang="en-US" sz="1200" b="0" i="0" u="none" strike="noStrike" kern="1200" baseline="0" err="1">
                <a:solidFill>
                  <a:schemeClr val="tx1"/>
                </a:solidFill>
                <a:latin typeface="+mn-lt"/>
                <a:ea typeface="+mn-ea"/>
                <a:cs typeface="+mn-cs"/>
              </a:rPr>
              <a:t>behaviour</a:t>
            </a:r>
            <a:r>
              <a:rPr lang="en-US" sz="1200" b="0" i="0" u="none" strike="noStrike" kern="1200" baseline="0">
                <a:solidFill>
                  <a:schemeClr val="tx1"/>
                </a:solidFill>
                <a:latin typeface="+mn-lt"/>
                <a:ea typeface="+mn-ea"/>
                <a:cs typeface="+mn-cs"/>
              </a:rPr>
              <a:t> </a:t>
            </a:r>
            <a:endParaRPr lang="en-US" sz="1200" b="0" i="0" u="none" strike="noStrike" kern="1200" baseline="0">
              <a:solidFill>
                <a:schemeClr val="tx1"/>
              </a:solidFill>
              <a:latin typeface="+mn-lt"/>
            </a:endParaRPr>
          </a:p>
          <a:p>
            <a:r>
              <a:rPr lang="en-US" sz="1200" b="0" i="0" u="none" strike="noStrike" kern="1200" baseline="0">
                <a:solidFill>
                  <a:schemeClr val="tx1"/>
                </a:solidFill>
                <a:latin typeface="+mn-lt"/>
                <a:ea typeface="+mn-ea"/>
                <a:cs typeface="+mn-cs"/>
              </a:rPr>
              <a:t>•Pay attention to the child’s attempts at facing fears and being brave and give praise as much as possible. </a:t>
            </a:r>
            <a:endParaRPr lang="en-US" sz="1200" b="0" i="0" u="none" strike="noStrike" kern="1200" baseline="0">
              <a:solidFill>
                <a:schemeClr val="tx1"/>
              </a:solidFill>
              <a:latin typeface="+mn-lt"/>
            </a:endParaRPr>
          </a:p>
          <a:p>
            <a:r>
              <a:rPr lang="en-US" sz="1200" b="0" i="0" u="none" strike="noStrike" kern="1200" baseline="0">
                <a:solidFill>
                  <a:schemeClr val="tx1"/>
                </a:solidFill>
                <a:latin typeface="+mn-lt"/>
                <a:ea typeface="+mn-ea"/>
                <a:cs typeface="+mn-cs"/>
              </a:rPr>
              <a:t>•This can be hard as parents need to notice the child behaving in a way that might be taken for granted in another child. </a:t>
            </a:r>
            <a:r>
              <a:rPr lang="en-US" sz="1200" b="1" i="1" u="none" strike="noStrike" kern="1200" baseline="0">
                <a:solidFill>
                  <a:schemeClr val="tx1"/>
                </a:solidFill>
                <a:latin typeface="+mn-lt"/>
                <a:ea typeface="+mn-ea"/>
                <a:cs typeface="+mn-cs"/>
              </a:rPr>
              <a:t>Ask the group if anyone can think of times when their child has been brave or had a go at something that worried them? Ask if anyone can think of any ideas that might help a child take notice of their accomplishments. </a:t>
            </a:r>
            <a:endParaRPr lang="en-US" sz="1200" b="0" i="0" u="none" strike="noStrike" kern="1200" baseline="0">
              <a:solidFill>
                <a:schemeClr val="tx1"/>
              </a:solidFill>
              <a:latin typeface="+mn-lt"/>
              <a:ea typeface="+mn-ea"/>
              <a:cs typeface="+mn-cs"/>
            </a:endParaRPr>
          </a:p>
          <a:p>
            <a:r>
              <a:rPr lang="en-GB" sz="1200" b="0" i="0" u="none" strike="noStrike" kern="1200" baseline="0">
                <a:solidFill>
                  <a:schemeClr val="tx1"/>
                </a:solidFill>
                <a:latin typeface="+mn-lt"/>
                <a:ea typeface="+mn-ea"/>
                <a:cs typeface="+mn-cs"/>
              </a:rPr>
              <a:t>11 </a:t>
            </a:r>
            <a:endParaRPr lang="en-GB" sz="1200" b="0" i="0" u="none" strike="noStrike" kern="1200" baseline="0">
              <a:solidFill>
                <a:schemeClr val="tx1"/>
              </a:solidFill>
              <a:latin typeface="+mn-lt"/>
            </a:endParaRPr>
          </a:p>
          <a:p>
            <a:r>
              <a:rPr lang="en-GB">
                <a:cs typeface="Calibri"/>
              </a:rPr>
              <a:t>This could be supported by: </a:t>
            </a:r>
            <a:endParaRPr lang="en-GB"/>
          </a:p>
          <a:p>
            <a:pPr marL="285750" indent="-285750">
              <a:spcBef>
                <a:spcPct val="20000"/>
              </a:spcBef>
              <a:buFont typeface="Arial"/>
              <a:buChar char="•"/>
            </a:pPr>
            <a:r>
              <a:rPr lang="en-GB"/>
              <a:t>Attention and praise</a:t>
            </a:r>
            <a:endParaRPr lang="en-US"/>
          </a:p>
          <a:p>
            <a:pPr marL="285750" indent="-285750">
              <a:spcBef>
                <a:spcPct val="20000"/>
              </a:spcBef>
              <a:buFont typeface="Arial"/>
              <a:buChar char="•"/>
            </a:pPr>
            <a:r>
              <a:rPr lang="en-GB"/>
              <a:t>give time and attention to the child when they are not showing anxious (or oppositional) behaviours</a:t>
            </a:r>
            <a:endParaRPr lang="en-US"/>
          </a:p>
          <a:p>
            <a:pPr marL="285750" indent="-285750">
              <a:spcBef>
                <a:spcPct val="20000"/>
              </a:spcBef>
              <a:buFont typeface="Arial"/>
              <a:buChar char="•"/>
            </a:pPr>
            <a:r>
              <a:rPr lang="en-GB"/>
              <a:t>Can anyone think of things your child currently does despite feeling anxious? Are there ways that you could give this more attention?</a:t>
            </a:r>
            <a:endParaRPr lang="en-GB">
              <a:cs typeface="Calibri"/>
            </a:endParaRPr>
          </a:p>
          <a:p>
            <a:endParaRPr lang="en-GB"/>
          </a:p>
        </p:txBody>
      </p:sp>
      <p:sp>
        <p:nvSpPr>
          <p:cNvPr id="4" name="Slide Number Placeholder 3">
            <a:extLst>
              <a:ext uri="{FF2B5EF4-FFF2-40B4-BE49-F238E27FC236}">
                <a16:creationId xmlns:a16="http://schemas.microsoft.com/office/drawing/2014/main" id="{DFD706D5-FFDC-9CDC-0F2A-0228EA6F7188}"/>
              </a:ext>
            </a:extLst>
          </p:cNvPr>
          <p:cNvSpPr>
            <a:spLocks noGrp="1"/>
          </p:cNvSpPr>
          <p:nvPr>
            <p:ph type="sldNum" sz="quarter" idx="5"/>
          </p:nvPr>
        </p:nvSpPr>
        <p:spPr/>
        <p:txBody>
          <a:bodyPr/>
          <a:lstStyle/>
          <a:p>
            <a:fld id="{6BDD5DB8-AA66-4A25-88A4-ECF0AFC0CA89}" type="slidenum">
              <a:rPr lang="en-GB" smtClean="0"/>
              <a:t>19</a:t>
            </a:fld>
            <a:endParaRPr lang="en-GB"/>
          </a:p>
        </p:txBody>
      </p:sp>
    </p:spTree>
    <p:extLst>
      <p:ext uri="{BB962C8B-B14F-4D97-AF65-F5344CB8AC3E}">
        <p14:creationId xmlns:p14="http://schemas.microsoft.com/office/powerpoint/2010/main" val="11841605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DF865-BE62-9860-6ADF-42E6D18522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6B8106-259D-A383-EF46-8BC34362B6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BF39AC-F2C3-C259-7D55-7AABD804C3C6}"/>
              </a:ext>
            </a:extLst>
          </p:cNvPr>
          <p:cNvSpPr>
            <a:spLocks noGrp="1"/>
          </p:cNvSpPr>
          <p:nvPr>
            <p:ph type="body" idx="1"/>
          </p:nvPr>
        </p:nvSpPr>
        <p:spPr/>
        <p:txBody>
          <a:bodyPr/>
          <a:lstStyle/>
          <a:p>
            <a:r>
              <a:rPr lang="en-GB"/>
              <a:t>HK</a:t>
            </a:r>
            <a:endParaRPr lang="en-US">
              <a:ea typeface="+mn-ea"/>
              <a:cs typeface="+mn-cs"/>
            </a:endParaRPr>
          </a:p>
          <a:p>
            <a:r>
              <a:rPr lang="en-GB" sz="1200" b="0" i="0" u="none" strike="noStrike" kern="1200" baseline="0">
                <a:solidFill>
                  <a:schemeClr val="tx1"/>
                </a:solidFill>
                <a:latin typeface="+mn-lt"/>
                <a:ea typeface="+mn-ea"/>
                <a:cs typeface="+mn-cs"/>
              </a:rPr>
              <a:t>Has anyone tried to help their child to face fears already? What happened?</a:t>
            </a:r>
          </a:p>
          <a:p>
            <a:r>
              <a:rPr lang="en-GB" sz="1200" b="0" i="0" u="none" strike="noStrike" kern="1200" baseline="0">
                <a:solidFill>
                  <a:schemeClr val="tx1"/>
                </a:solidFill>
                <a:latin typeface="+mn-lt"/>
                <a:ea typeface="+mn-ea"/>
                <a:cs typeface="+mn-cs"/>
              </a:rPr>
              <a:t>Does anyone have concerns about encouraging your child to face their fears?</a:t>
            </a:r>
          </a:p>
          <a:p>
            <a:endParaRPr lang="en-GB"/>
          </a:p>
        </p:txBody>
      </p:sp>
      <p:sp>
        <p:nvSpPr>
          <p:cNvPr id="4" name="Slide Number Placeholder 3">
            <a:extLst>
              <a:ext uri="{FF2B5EF4-FFF2-40B4-BE49-F238E27FC236}">
                <a16:creationId xmlns:a16="http://schemas.microsoft.com/office/drawing/2014/main" id="{B723CA2D-9DFC-E9C3-92B7-C146BFE57049}"/>
              </a:ext>
            </a:extLst>
          </p:cNvPr>
          <p:cNvSpPr>
            <a:spLocks noGrp="1"/>
          </p:cNvSpPr>
          <p:nvPr>
            <p:ph type="sldNum" sz="quarter" idx="5"/>
          </p:nvPr>
        </p:nvSpPr>
        <p:spPr/>
        <p:txBody>
          <a:bodyPr/>
          <a:lstStyle/>
          <a:p>
            <a:fld id="{6BDD5DB8-AA66-4A25-88A4-ECF0AFC0CA89}" type="slidenum">
              <a:rPr lang="en-GB" smtClean="0"/>
              <a:t>20</a:t>
            </a:fld>
            <a:endParaRPr lang="en-GB"/>
          </a:p>
        </p:txBody>
      </p:sp>
    </p:spTree>
    <p:extLst>
      <p:ext uri="{BB962C8B-B14F-4D97-AF65-F5344CB8AC3E}">
        <p14:creationId xmlns:p14="http://schemas.microsoft.com/office/powerpoint/2010/main" val="11953338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1EFA9-F100-8C51-7CEF-869971E1DE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AB9DF9-641F-EF39-96B3-1CF02EBFF5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EB94AF-FCE6-DB37-3B58-D19FA35DAE35}"/>
              </a:ext>
            </a:extLst>
          </p:cNvPr>
          <p:cNvSpPr>
            <a:spLocks noGrp="1"/>
          </p:cNvSpPr>
          <p:nvPr>
            <p:ph type="body" idx="1"/>
          </p:nvPr>
        </p:nvSpPr>
        <p:spPr/>
        <p:txBody>
          <a:bodyPr/>
          <a:lstStyle/>
          <a:p>
            <a:r>
              <a:rPr lang="en-GB" b="1"/>
              <a:t>HK</a:t>
            </a:r>
            <a:endParaRPr lang="en-US"/>
          </a:p>
          <a:p>
            <a:endParaRPr lang="en-GB" b="1"/>
          </a:p>
          <a:p>
            <a:r>
              <a:rPr lang="en-GB" b="1"/>
              <a:t>Discuss with service users cavate that if they do not feel comfortable or confident in doing these strategies with their CYP then to not and to seek professional support. They are on a waitlist for professional help and such strategies will likely be covered in more detail with a professional. Also signpost to handouts and to additional reading/resources.</a:t>
            </a:r>
          </a:p>
          <a:p>
            <a:endParaRPr lang="en-GB"/>
          </a:p>
          <a:p>
            <a:r>
              <a:rPr lang="en-GB"/>
              <a:t>Try to link / give examples based on what parents have mentioned... Or e.g. dog phobia, think a dog will bite you, plan to stroke neighbours dog and see what happens, may actually be fun and enjoy it.. Worry that if get answer wrong will get in trouble, deliberately get answer wrong and see what happens… </a:t>
            </a:r>
          </a:p>
          <a:p>
            <a:endParaRPr lang="en-GB">
              <a:cs typeface="Calibri"/>
            </a:endParaRPr>
          </a:p>
          <a:p>
            <a:endParaRPr lang="en-GB"/>
          </a:p>
        </p:txBody>
      </p:sp>
      <p:sp>
        <p:nvSpPr>
          <p:cNvPr id="4" name="Slide Number Placeholder 3">
            <a:extLst>
              <a:ext uri="{FF2B5EF4-FFF2-40B4-BE49-F238E27FC236}">
                <a16:creationId xmlns:a16="http://schemas.microsoft.com/office/drawing/2014/main" id="{1DF820A1-F277-1614-42E0-A6078DCF712F}"/>
              </a:ext>
            </a:extLst>
          </p:cNvPr>
          <p:cNvSpPr>
            <a:spLocks noGrp="1"/>
          </p:cNvSpPr>
          <p:nvPr>
            <p:ph type="sldNum" sz="quarter" idx="5"/>
          </p:nvPr>
        </p:nvSpPr>
        <p:spPr/>
        <p:txBody>
          <a:bodyPr/>
          <a:lstStyle/>
          <a:p>
            <a:fld id="{6BDD5DB8-AA66-4A25-88A4-ECF0AFC0CA89}" type="slidenum">
              <a:rPr lang="en-GB" smtClean="0"/>
              <a:t>21</a:t>
            </a:fld>
            <a:endParaRPr lang="en-GB"/>
          </a:p>
        </p:txBody>
      </p:sp>
    </p:spTree>
    <p:extLst>
      <p:ext uri="{BB962C8B-B14F-4D97-AF65-F5344CB8AC3E}">
        <p14:creationId xmlns:p14="http://schemas.microsoft.com/office/powerpoint/2010/main" val="295910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KE</a:t>
            </a:r>
          </a:p>
        </p:txBody>
      </p:sp>
      <p:sp>
        <p:nvSpPr>
          <p:cNvPr id="4" name="Slide Number Placeholder 3"/>
          <p:cNvSpPr>
            <a:spLocks noGrp="1"/>
          </p:cNvSpPr>
          <p:nvPr>
            <p:ph type="sldNum" sz="quarter" idx="5"/>
          </p:nvPr>
        </p:nvSpPr>
        <p:spPr/>
        <p:txBody>
          <a:bodyPr/>
          <a:lstStyle/>
          <a:p>
            <a:fld id="{6BDD5DB8-AA66-4A25-88A4-ECF0AFC0CA89}" type="slidenum">
              <a:rPr lang="en-GB" smtClean="0"/>
              <a:t>22</a:t>
            </a:fld>
            <a:endParaRPr lang="en-GB"/>
          </a:p>
        </p:txBody>
      </p:sp>
    </p:spTree>
    <p:extLst>
      <p:ext uri="{BB962C8B-B14F-4D97-AF65-F5344CB8AC3E}">
        <p14:creationId xmlns:p14="http://schemas.microsoft.com/office/powerpoint/2010/main" val="15274600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HK</a:t>
            </a:r>
          </a:p>
        </p:txBody>
      </p:sp>
      <p:sp>
        <p:nvSpPr>
          <p:cNvPr id="4" name="Slide Number Placeholder 3"/>
          <p:cNvSpPr>
            <a:spLocks noGrp="1"/>
          </p:cNvSpPr>
          <p:nvPr>
            <p:ph type="sldNum" sz="quarter" idx="5"/>
          </p:nvPr>
        </p:nvSpPr>
        <p:spPr/>
        <p:txBody>
          <a:bodyPr/>
          <a:lstStyle/>
          <a:p>
            <a:fld id="{6BDD5DB8-AA66-4A25-88A4-ECF0AFC0CA89}" type="slidenum">
              <a:rPr lang="en-GB" smtClean="0"/>
              <a:t>23</a:t>
            </a:fld>
            <a:endParaRPr lang="en-GB"/>
          </a:p>
        </p:txBody>
      </p:sp>
    </p:spTree>
    <p:extLst>
      <p:ext uri="{BB962C8B-B14F-4D97-AF65-F5344CB8AC3E}">
        <p14:creationId xmlns:p14="http://schemas.microsoft.com/office/powerpoint/2010/main" val="17675329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HK</a:t>
            </a:r>
          </a:p>
        </p:txBody>
      </p:sp>
      <p:sp>
        <p:nvSpPr>
          <p:cNvPr id="4" name="Slide Number Placeholder 3"/>
          <p:cNvSpPr>
            <a:spLocks noGrp="1"/>
          </p:cNvSpPr>
          <p:nvPr>
            <p:ph type="sldNum" sz="quarter" idx="5"/>
          </p:nvPr>
        </p:nvSpPr>
        <p:spPr/>
        <p:txBody>
          <a:bodyPr/>
          <a:lstStyle/>
          <a:p>
            <a:fld id="{6BDD5DB8-AA66-4A25-88A4-ECF0AFC0CA89}" type="slidenum">
              <a:rPr lang="en-GB" smtClean="0"/>
              <a:t>24</a:t>
            </a:fld>
            <a:endParaRPr lang="en-GB"/>
          </a:p>
        </p:txBody>
      </p:sp>
    </p:spTree>
    <p:extLst>
      <p:ext uri="{BB962C8B-B14F-4D97-AF65-F5344CB8AC3E}">
        <p14:creationId xmlns:p14="http://schemas.microsoft.com/office/powerpoint/2010/main" val="38029224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5A1ED5E-125E-4828-9BC6-A73A2C8B88E0}"/>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318288"/>
            <a:ext cx="8807116" cy="2387600"/>
          </a:xfrm>
        </p:spPr>
        <p:txBody>
          <a:bodyPr rtlCol="0" anchor="b">
            <a:normAutofit/>
          </a:bodyPr>
          <a:lstStyle>
            <a:lvl1pPr algn="l">
              <a:defRPr sz="5500" b="1">
                <a:solidFill>
                  <a:schemeClr val="bg1"/>
                </a:solidFill>
              </a:defRPr>
            </a:lvl1pPr>
          </a:lstStyle>
          <a:p>
            <a:pPr rtl="0"/>
            <a:r>
              <a:rPr lang="en-GB" noProof="0"/>
              <a:t>PRESENTATION</a:t>
            </a:r>
            <a:br>
              <a:rPr lang="en-GB" noProof="0"/>
            </a:br>
            <a:r>
              <a:rPr lang="en-GB" noProof="0"/>
              <a:t>TITLE</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3052756"/>
            <a:ext cx="9144000" cy="1397991"/>
          </a:xfrm>
        </p:spPr>
        <p:txBody>
          <a:bodyPr rtlCol="0">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a:t>
            </a:r>
            <a:br>
              <a:rPr lang="en-GB" noProof="0"/>
            </a:br>
            <a:r>
              <a:rPr lang="en-GB" noProof="0"/>
              <a:t>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A0AFD9A3-66C4-4954-8678-720CFA24D244}"/>
              </a:ext>
            </a:extLst>
          </p:cNvPr>
          <p:cNvSpPr/>
          <p:nvPr/>
        </p:nvSpPr>
        <p:spPr>
          <a:xfrm>
            <a:off x="1379621" y="0"/>
            <a:ext cx="144000" cy="248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2" name="Straight Connector 11">
            <a:extLst>
              <a:ext uri="{FF2B5EF4-FFF2-40B4-BE49-F238E27FC236}">
                <a16:creationId xmlns:a16="http://schemas.microsoft.com/office/drawing/2014/main" id="{08240730-69E4-4798-8578-D648F7A2C4C9}"/>
              </a:ext>
            </a:extLst>
          </p:cNvPr>
          <p:cNvCxnSpPr/>
          <p:nvPr/>
        </p:nvCxnSpPr>
        <p:spPr>
          <a:xfrm>
            <a:off x="1957137" y="2897709"/>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4AF3E3-F20C-4D84-A158-6DFC09B69A91}"/>
              </a:ext>
            </a:extLst>
          </p:cNvPr>
          <p:cNvCxnSpPr>
            <a:cxnSpLocks/>
          </p:cNvCxnSpPr>
          <p:nvPr/>
        </p:nvCxnSpPr>
        <p:spPr>
          <a:xfrm rot="16200000">
            <a:off x="10391274" y="6172200"/>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C32342D9-9DBE-4809-840C-62844DDC034F}"/>
              </a:ext>
            </a:extLst>
          </p:cNvPr>
          <p:cNvSpPr>
            <a:spLocks noGrp="1"/>
          </p:cNvSpPr>
          <p:nvPr>
            <p:ph type="body" sz="quarter" idx="13" hasCustomPrompt="1"/>
          </p:nvPr>
        </p:nvSpPr>
        <p:spPr>
          <a:xfrm>
            <a:off x="9416048" y="5396630"/>
            <a:ext cx="1460500" cy="481013"/>
          </a:xfrm>
        </p:spPr>
        <p:txBody>
          <a:bodyPr rtlCol="0"/>
          <a:lstStyle>
            <a:lvl1pPr marL="0" indent="0" algn="r">
              <a:buNone/>
              <a:defRPr lang="en-US" sz="3000" b="1" i="0" kern="1200" dirty="0">
                <a:solidFill>
                  <a:schemeClr val="tx2"/>
                </a:solidFill>
                <a:latin typeface="+mn-lt"/>
                <a:ea typeface="+mn-ea"/>
                <a:cs typeface="+mn-cs"/>
              </a:defRPr>
            </a:lvl1pPr>
          </a:lstStyle>
          <a:p>
            <a:pPr lvl="0" rtl="0"/>
            <a:r>
              <a:rPr lang="en-GB" noProof="0"/>
              <a:t>20XX</a:t>
            </a:r>
          </a:p>
        </p:txBody>
      </p:sp>
    </p:spTree>
    <p:extLst>
      <p:ext uri="{BB962C8B-B14F-4D97-AF65-F5344CB8AC3E}">
        <p14:creationId xmlns:p14="http://schemas.microsoft.com/office/powerpoint/2010/main" val="3636531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2522758"/>
            <a:ext cx="8807116" cy="2387600"/>
          </a:xfrm>
        </p:spPr>
        <p:txBody>
          <a:bodyPr rtlCol="0" anchor="b">
            <a:normAutofit/>
          </a:bodyPr>
          <a:lstStyle>
            <a:lvl1pPr algn="l">
              <a:defRPr sz="5500" b="1">
                <a:solidFill>
                  <a:schemeClr val="bg1"/>
                </a:solidFill>
              </a:defRPr>
            </a:lvl1pPr>
          </a:lstStyle>
          <a:p>
            <a:pPr rtl="0"/>
            <a:r>
              <a:rPr lang="en-GB" noProof="0"/>
              <a:t>PRESENTATION</a:t>
            </a:r>
            <a:br>
              <a:rPr lang="en-GB" noProof="0"/>
            </a:br>
            <a:r>
              <a:rPr lang="en-GB" noProof="0"/>
              <a:t>TITLE</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5257226"/>
            <a:ext cx="9144000" cy="1397991"/>
          </a:xfrm>
        </p:spPr>
        <p:txBody>
          <a:bodyPr rtlCol="0">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a:t>
            </a:r>
            <a:br>
              <a:rPr lang="en-GB" noProof="0"/>
            </a:br>
            <a:r>
              <a:rPr lang="en-GB" noProof="0"/>
              <a:t>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A0AFD9A3-66C4-4954-8678-720CFA24D244}"/>
              </a:ext>
            </a:extLst>
          </p:cNvPr>
          <p:cNvSpPr/>
          <p:nvPr/>
        </p:nvSpPr>
        <p:spPr>
          <a:xfrm>
            <a:off x="1379621" y="3438000"/>
            <a:ext cx="144000" cy="342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2" name="Straight Connector 11">
            <a:extLst>
              <a:ext uri="{FF2B5EF4-FFF2-40B4-BE49-F238E27FC236}">
                <a16:creationId xmlns:a16="http://schemas.microsoft.com/office/drawing/2014/main" id="{08240730-69E4-4798-8578-D648F7A2C4C9}"/>
              </a:ext>
            </a:extLst>
          </p:cNvPr>
          <p:cNvCxnSpPr/>
          <p:nvPr/>
        </p:nvCxnSpPr>
        <p:spPr>
          <a:xfrm>
            <a:off x="1957137" y="5102179"/>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4AF3E3-F20C-4D84-A158-6DFC09B69A91}"/>
              </a:ext>
            </a:extLst>
          </p:cNvPr>
          <p:cNvCxnSpPr>
            <a:cxnSpLocks/>
          </p:cNvCxnSpPr>
          <p:nvPr/>
        </p:nvCxnSpPr>
        <p:spPr>
          <a:xfrm rot="16200000">
            <a:off x="10391274" y="685801"/>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C32342D9-9DBE-4809-840C-62844DDC034F}"/>
              </a:ext>
            </a:extLst>
          </p:cNvPr>
          <p:cNvSpPr>
            <a:spLocks noGrp="1"/>
          </p:cNvSpPr>
          <p:nvPr>
            <p:ph type="body" sz="quarter" idx="13" hasCustomPrompt="1"/>
          </p:nvPr>
        </p:nvSpPr>
        <p:spPr>
          <a:xfrm>
            <a:off x="9416048" y="1015979"/>
            <a:ext cx="1460500" cy="481013"/>
          </a:xfrm>
        </p:spPr>
        <p:txBody>
          <a:bodyPr rtlCol="0"/>
          <a:lstStyle>
            <a:lvl1pPr marL="0" indent="0" algn="r">
              <a:buNone/>
              <a:defRPr lang="en-US" sz="3000" b="1" i="0" kern="1200" dirty="0">
                <a:solidFill>
                  <a:schemeClr val="tx2"/>
                </a:solidFill>
                <a:latin typeface="+mn-lt"/>
                <a:ea typeface="+mn-ea"/>
                <a:cs typeface="+mn-cs"/>
              </a:defRPr>
            </a:lvl1pPr>
          </a:lstStyle>
          <a:p>
            <a:pPr lvl="0" rtl="0"/>
            <a:r>
              <a:rPr lang="en-GB" noProof="0"/>
              <a:t>20XX</a:t>
            </a:r>
          </a:p>
        </p:txBody>
      </p:sp>
    </p:spTree>
    <p:extLst>
      <p:ext uri="{BB962C8B-B14F-4D97-AF65-F5344CB8AC3E}">
        <p14:creationId xmlns:p14="http://schemas.microsoft.com/office/powerpoint/2010/main" val="29148831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p:nvSpPr>
        <p:spPr>
          <a:xfrm>
            <a:off x="0" y="4251158"/>
            <a:ext cx="12192000" cy="2606842"/>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4700582"/>
            <a:ext cx="8807116" cy="915873"/>
          </a:xfrm>
        </p:spPr>
        <p:txBody>
          <a:bodyPr rtlCol="0" anchor="b">
            <a:normAutofit/>
          </a:bodyPr>
          <a:lstStyle>
            <a:lvl1pPr algn="l">
              <a:defRPr sz="5500" b="1">
                <a:solidFill>
                  <a:schemeClr val="bg1"/>
                </a:solidFill>
              </a:defRPr>
            </a:lvl1pPr>
          </a:lstStyle>
          <a:p>
            <a:pPr rtl="0"/>
            <a:r>
              <a:rPr lang="en-GB" noProof="0"/>
              <a:t>PRESENTATION TITLE</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5949257"/>
            <a:ext cx="9144000" cy="601840"/>
          </a:xfrm>
        </p:spPr>
        <p:txBody>
          <a:bodyPr rtlCol="0">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 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A0AFD9A3-66C4-4954-8678-720CFA24D244}"/>
              </a:ext>
            </a:extLst>
          </p:cNvPr>
          <p:cNvSpPr/>
          <p:nvPr/>
        </p:nvSpPr>
        <p:spPr>
          <a:xfrm>
            <a:off x="1379621" y="4878000"/>
            <a:ext cx="144000" cy="19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2" name="Straight Connector 11">
            <a:extLst>
              <a:ext uri="{FF2B5EF4-FFF2-40B4-BE49-F238E27FC236}">
                <a16:creationId xmlns:a16="http://schemas.microsoft.com/office/drawing/2014/main" id="{08240730-69E4-4798-8578-D648F7A2C4C9}"/>
              </a:ext>
            </a:extLst>
          </p:cNvPr>
          <p:cNvCxnSpPr/>
          <p:nvPr/>
        </p:nvCxnSpPr>
        <p:spPr>
          <a:xfrm>
            <a:off x="1957137" y="5794209"/>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F632EEF-732A-4DE7-BC5A-A86C31DB6F5A}"/>
              </a:ext>
            </a:extLst>
          </p:cNvPr>
          <p:cNvCxnSpPr>
            <a:cxnSpLocks/>
          </p:cNvCxnSpPr>
          <p:nvPr/>
        </p:nvCxnSpPr>
        <p:spPr>
          <a:xfrm rot="16200000">
            <a:off x="10391274" y="685801"/>
            <a:ext cx="1371600"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Text Placeholder 14">
            <a:extLst>
              <a:ext uri="{FF2B5EF4-FFF2-40B4-BE49-F238E27FC236}">
                <a16:creationId xmlns:a16="http://schemas.microsoft.com/office/drawing/2014/main" id="{C54CE062-7CDB-4AB7-B86E-461B22E7F450}"/>
              </a:ext>
            </a:extLst>
          </p:cNvPr>
          <p:cNvSpPr>
            <a:spLocks noGrp="1"/>
          </p:cNvSpPr>
          <p:nvPr>
            <p:ph type="body" sz="quarter" idx="14" hasCustomPrompt="1"/>
          </p:nvPr>
        </p:nvSpPr>
        <p:spPr>
          <a:xfrm>
            <a:off x="9416048" y="1013969"/>
            <a:ext cx="1460500" cy="481013"/>
          </a:xfrm>
        </p:spPr>
        <p:txBody>
          <a:bodyPr rtlCol="0"/>
          <a:lstStyle>
            <a:lvl1pPr marL="0" indent="0" algn="r">
              <a:buNone/>
              <a:defRPr lang="en-US" sz="3000" b="1" i="0" kern="1200" dirty="0">
                <a:solidFill>
                  <a:schemeClr val="bg2"/>
                </a:solidFill>
                <a:latin typeface="+mn-lt"/>
                <a:ea typeface="+mn-ea"/>
                <a:cs typeface="+mn-cs"/>
              </a:defRPr>
            </a:lvl1pPr>
          </a:lstStyle>
          <a:p>
            <a:pPr lvl="0" rtl="0"/>
            <a:r>
              <a:rPr lang="en-GB" noProof="0"/>
              <a:t>20XX</a:t>
            </a:r>
          </a:p>
        </p:txBody>
      </p:sp>
    </p:spTree>
    <p:extLst>
      <p:ext uri="{BB962C8B-B14F-4D97-AF65-F5344CB8AC3E}">
        <p14:creationId xmlns:p14="http://schemas.microsoft.com/office/powerpoint/2010/main" val="2033260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3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2413986"/>
            <a:ext cx="7107331" cy="1838643"/>
          </a:xfrm>
        </p:spPr>
        <p:txBody>
          <a:bodyPr rtlCol="0" anchor="b">
            <a:normAutofit/>
          </a:bodyPr>
          <a:lstStyle>
            <a:lvl1pPr algn="l">
              <a:defRPr sz="5500" b="1">
                <a:solidFill>
                  <a:schemeClr val="bg1"/>
                </a:solidFill>
              </a:defRPr>
            </a:lvl1pPr>
          </a:lstStyle>
          <a:p>
            <a:pPr rtl="0"/>
            <a:r>
              <a:rPr lang="en-GB" noProof="0"/>
              <a:t>PRESENTATION TITLE</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4599498"/>
            <a:ext cx="7107331" cy="966857"/>
          </a:xfrm>
        </p:spPr>
        <p:txBody>
          <a:bodyPr rtlCol="0">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a:t>
            </a:r>
            <a:br>
              <a:rPr lang="en-GB" noProof="0"/>
            </a:br>
            <a:r>
              <a:rPr lang="en-GB" noProof="0"/>
              <a:t>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A0AFD9A3-66C4-4954-8678-720CFA24D244}"/>
              </a:ext>
            </a:extLst>
          </p:cNvPr>
          <p:cNvSpPr/>
          <p:nvPr/>
        </p:nvSpPr>
        <p:spPr>
          <a:xfrm>
            <a:off x="1379621" y="2740862"/>
            <a:ext cx="144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2" name="Straight Connector 11">
            <a:extLst>
              <a:ext uri="{FF2B5EF4-FFF2-40B4-BE49-F238E27FC236}">
                <a16:creationId xmlns:a16="http://schemas.microsoft.com/office/drawing/2014/main" id="{08240730-69E4-4798-8578-D648F7A2C4C9}"/>
              </a:ext>
            </a:extLst>
          </p:cNvPr>
          <p:cNvCxnSpPr/>
          <p:nvPr/>
        </p:nvCxnSpPr>
        <p:spPr>
          <a:xfrm>
            <a:off x="1957137" y="4444451"/>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6E88EDA-C5A5-4C22-8CE4-5C7FDCF2E859}"/>
              </a:ext>
            </a:extLst>
          </p:cNvPr>
          <p:cNvCxnSpPr>
            <a:cxnSpLocks/>
          </p:cNvCxnSpPr>
          <p:nvPr/>
        </p:nvCxnSpPr>
        <p:spPr>
          <a:xfrm flipV="1">
            <a:off x="11077074" y="5622756"/>
            <a:ext cx="0" cy="984222"/>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4">
            <a:extLst>
              <a:ext uri="{FF2B5EF4-FFF2-40B4-BE49-F238E27FC236}">
                <a16:creationId xmlns:a16="http://schemas.microsoft.com/office/drawing/2014/main" id="{1B98974C-AC7A-4E66-AE1A-DBA5F1A1D054}"/>
              </a:ext>
            </a:extLst>
          </p:cNvPr>
          <p:cNvSpPr>
            <a:spLocks noGrp="1"/>
          </p:cNvSpPr>
          <p:nvPr>
            <p:ph type="body" sz="quarter" idx="13" hasCustomPrompt="1"/>
          </p:nvPr>
        </p:nvSpPr>
        <p:spPr>
          <a:xfrm>
            <a:off x="9416048" y="5532986"/>
            <a:ext cx="1460500" cy="481013"/>
          </a:xfrm>
        </p:spPr>
        <p:txBody>
          <a:bodyPr rtlCol="0"/>
          <a:lstStyle>
            <a:lvl1pPr marL="0" indent="0" algn="r">
              <a:buNone/>
              <a:defRPr lang="en-US" sz="3000" b="1" i="0" kern="1200" dirty="0">
                <a:solidFill>
                  <a:schemeClr val="tx2"/>
                </a:solidFill>
                <a:latin typeface="+mn-lt"/>
                <a:ea typeface="+mn-ea"/>
                <a:cs typeface="+mn-cs"/>
              </a:defRPr>
            </a:lvl1pPr>
          </a:lstStyle>
          <a:p>
            <a:pPr lvl="0" rtl="0"/>
            <a:r>
              <a:rPr lang="en-GB" noProof="0"/>
              <a:t>20XX</a:t>
            </a:r>
          </a:p>
        </p:txBody>
      </p:sp>
    </p:spTree>
    <p:extLst>
      <p:ext uri="{BB962C8B-B14F-4D97-AF65-F5344CB8AC3E}">
        <p14:creationId xmlns:p14="http://schemas.microsoft.com/office/powerpoint/2010/main" val="2769115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4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p:nvSpPr>
        <p:spPr>
          <a:xfrm>
            <a:off x="0" y="-1"/>
            <a:ext cx="12192000" cy="4464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4785756"/>
            <a:ext cx="8807116" cy="915873"/>
          </a:xfrm>
        </p:spPr>
        <p:txBody>
          <a:bodyPr rtlCol="0" anchor="b">
            <a:normAutofit/>
          </a:bodyPr>
          <a:lstStyle>
            <a:lvl1pPr algn="l">
              <a:defRPr sz="5500" b="1">
                <a:gradFill>
                  <a:gsLst>
                    <a:gs pos="0">
                      <a:schemeClr val="bg2"/>
                    </a:gs>
                    <a:gs pos="100000">
                      <a:schemeClr val="accent1"/>
                    </a:gs>
                  </a:gsLst>
                  <a:lin ang="0" scaled="1"/>
                </a:gradFill>
              </a:defRPr>
            </a:lvl1pPr>
          </a:lstStyle>
          <a:p>
            <a:pPr rtl="0"/>
            <a:r>
              <a:rPr lang="en-GB" noProof="0"/>
              <a:t>PRESENTATION TITLE</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6050473"/>
            <a:ext cx="9144000" cy="601840"/>
          </a:xfrm>
        </p:spPr>
        <p:txBody>
          <a:bodyPr rtlCol="0">
            <a:normAutofit/>
          </a:bodyPr>
          <a:lstStyle>
            <a:lvl1pPr marL="0" indent="0" algn="l">
              <a:buNone/>
              <a:defRPr sz="3000" b="1" i="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 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A0AFD9A3-66C4-4954-8678-720CFA24D244}"/>
              </a:ext>
            </a:extLst>
          </p:cNvPr>
          <p:cNvSpPr/>
          <p:nvPr/>
        </p:nvSpPr>
        <p:spPr>
          <a:xfrm>
            <a:off x="1379621" y="4950000"/>
            <a:ext cx="144000" cy="190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2" name="Straight Connector 11">
            <a:extLst>
              <a:ext uri="{FF2B5EF4-FFF2-40B4-BE49-F238E27FC236}">
                <a16:creationId xmlns:a16="http://schemas.microsoft.com/office/drawing/2014/main" id="{08240730-69E4-4798-8578-D648F7A2C4C9}"/>
              </a:ext>
            </a:extLst>
          </p:cNvPr>
          <p:cNvCxnSpPr/>
          <p:nvPr/>
        </p:nvCxnSpPr>
        <p:spPr>
          <a:xfrm>
            <a:off x="1957137" y="5882423"/>
            <a:ext cx="930442"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4AF3E3-F20C-4D84-A158-6DFC09B69A91}"/>
              </a:ext>
            </a:extLst>
          </p:cNvPr>
          <p:cNvCxnSpPr>
            <a:cxnSpLocks/>
          </p:cNvCxnSpPr>
          <p:nvPr/>
        </p:nvCxnSpPr>
        <p:spPr>
          <a:xfrm rot="10800000">
            <a:off x="10820400" y="870003"/>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C32342D9-9DBE-4809-840C-62844DDC034F}"/>
              </a:ext>
            </a:extLst>
          </p:cNvPr>
          <p:cNvSpPr>
            <a:spLocks noGrp="1"/>
          </p:cNvSpPr>
          <p:nvPr>
            <p:ph type="body" sz="quarter" idx="13" hasCustomPrompt="1"/>
          </p:nvPr>
        </p:nvSpPr>
        <p:spPr>
          <a:xfrm>
            <a:off x="10668000" y="1005185"/>
            <a:ext cx="1460500" cy="481013"/>
          </a:xfrm>
        </p:spPr>
        <p:txBody>
          <a:bodyPr rtlCol="0"/>
          <a:lstStyle>
            <a:lvl1pPr marL="0" indent="0" algn="l">
              <a:buNone/>
              <a:defRPr lang="en-US" sz="3000" b="1" i="0" kern="1200" dirty="0">
                <a:solidFill>
                  <a:schemeClr val="tx2"/>
                </a:solidFill>
                <a:latin typeface="+mn-lt"/>
                <a:ea typeface="+mn-ea"/>
                <a:cs typeface="+mn-cs"/>
              </a:defRPr>
            </a:lvl1pPr>
          </a:lstStyle>
          <a:p>
            <a:pPr lvl="0" rtl="0"/>
            <a:r>
              <a:rPr lang="en-GB" noProof="0"/>
              <a:t>20XX</a:t>
            </a:r>
          </a:p>
        </p:txBody>
      </p:sp>
    </p:spTree>
    <p:extLst>
      <p:ext uri="{BB962C8B-B14F-4D97-AF65-F5344CB8AC3E}">
        <p14:creationId xmlns:p14="http://schemas.microsoft.com/office/powerpoint/2010/main" val="2627012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929641" y="458919"/>
            <a:ext cx="9971159" cy="1325563"/>
          </a:xfrm>
        </p:spPr>
        <p:txBody>
          <a:bodyPr rtlCol="0"/>
          <a:lstStyle>
            <a:lvl1pPr>
              <a:defRPr/>
            </a:lvl1pPr>
          </a:lstStyle>
          <a:p>
            <a:pPr rtl="0"/>
            <a:r>
              <a:rPr lang="en-GB" noProof="0"/>
              <a:t>CONTENT SLIDE</a:t>
            </a:r>
          </a:p>
        </p:txBody>
      </p:sp>
      <p:sp>
        <p:nvSpPr>
          <p:cNvPr id="3" name="Content Placeholder 2">
            <a:extLst>
              <a:ext uri="{FF2B5EF4-FFF2-40B4-BE49-F238E27FC236}">
                <a16:creationId xmlns:a16="http://schemas.microsoft.com/office/drawing/2014/main" id="{CA18B931-E896-4471-A71A-819D3B682920}"/>
              </a:ext>
            </a:extLst>
          </p:cNvPr>
          <p:cNvSpPr>
            <a:spLocks noGrp="1"/>
          </p:cNvSpPr>
          <p:nvPr>
            <p:ph idx="1"/>
          </p:nvPr>
        </p:nvSpPr>
        <p:spPr>
          <a:xfrm>
            <a:off x="929641" y="3775165"/>
            <a:ext cx="9971158" cy="2427923"/>
          </a:xfrm>
        </p:spPr>
        <p:txBody>
          <a:bodyPr rtlCol="0">
            <a:normAutofit/>
          </a:bodyPr>
          <a:lstStyle>
            <a:lvl1pPr marL="0" indent="0">
              <a:buNone/>
              <a:defRPr sz="1600" i="0">
                <a:solidFill>
                  <a:schemeClr val="bg1"/>
                </a:solidFill>
              </a:defRPr>
            </a:lvl1pPr>
            <a:lvl2pPr marL="457200" indent="0">
              <a:buNone/>
              <a:defRPr sz="1800" i="1">
                <a:solidFill>
                  <a:schemeClr val="bg1"/>
                </a:solidFill>
              </a:defRPr>
            </a:lvl2pPr>
            <a:lvl3pPr marL="914400" indent="0">
              <a:buNone/>
              <a:defRPr sz="1600" i="1">
                <a:solidFill>
                  <a:schemeClr val="bg1"/>
                </a:solidFill>
              </a:defRPr>
            </a:lvl3pPr>
            <a:lvl4pPr marL="1371600" indent="0">
              <a:buNone/>
              <a:defRPr sz="1400" i="1">
                <a:solidFill>
                  <a:schemeClr val="bg1"/>
                </a:solidFill>
              </a:defRPr>
            </a:lvl4pPr>
            <a:lvl5pPr marL="1828800" indent="0">
              <a:buNone/>
              <a:defRPr sz="1400" i="1">
                <a:solidFill>
                  <a:schemeClr val="bg1"/>
                </a:solidFill>
              </a:defRPr>
            </a:lvl5pPr>
          </a:lstStyle>
          <a:p>
            <a:pPr lvl="0" rtl="0"/>
            <a:r>
              <a:rPr lang="en-US" noProof="0"/>
              <a:t>Click to edit Master text styles</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687289" y="0"/>
            <a:ext cx="72000" cy="1271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D4D4EAA8-8E55-45C3-BD00-531D549BB77D}"/>
              </a:ext>
            </a:extLst>
          </p:cNvPr>
          <p:cNvCxnSpPr/>
          <p:nvPr/>
        </p:nvCxnSpPr>
        <p:spPr>
          <a:xfrm>
            <a:off x="1068863" y="1528464"/>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929641" y="1669110"/>
            <a:ext cx="9971158" cy="692595"/>
          </a:xfrm>
        </p:spPr>
        <p:txBody>
          <a:bodyPr rtlCol="0">
            <a:normAutofit/>
          </a:bodyPr>
          <a:lstStyle>
            <a:lvl1pPr marL="0" indent="0" algn="l">
              <a:buNone/>
              <a:defRPr sz="25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1678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p:nvSpPr>
        <p:spPr>
          <a:xfrm>
            <a:off x="0" y="5532437"/>
            <a:ext cx="12192000" cy="1325563"/>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929641" y="458919"/>
            <a:ext cx="9971159" cy="1325563"/>
          </a:xfrm>
        </p:spPr>
        <p:txBody>
          <a:bodyPr rtlCol="0"/>
          <a:lstStyle>
            <a:lvl1pPr>
              <a:defRPr>
                <a:gradFill>
                  <a:gsLst>
                    <a:gs pos="0">
                      <a:schemeClr val="bg2"/>
                    </a:gs>
                    <a:gs pos="100000">
                      <a:schemeClr val="accent1"/>
                    </a:gs>
                  </a:gsLst>
                  <a:lin ang="0" scaled="1"/>
                </a:gradFill>
              </a:defRPr>
            </a:lvl1pPr>
          </a:lstStyle>
          <a:p>
            <a:pPr rtl="0"/>
            <a:r>
              <a:rPr lang="en-GB" noProof="0"/>
              <a:t>CONTENT SLIDE</a:t>
            </a:r>
          </a:p>
        </p:txBody>
      </p:sp>
      <p:sp>
        <p:nvSpPr>
          <p:cNvPr id="3" name="Content Placeholder 2">
            <a:extLst>
              <a:ext uri="{FF2B5EF4-FFF2-40B4-BE49-F238E27FC236}">
                <a16:creationId xmlns:a16="http://schemas.microsoft.com/office/drawing/2014/main" id="{CA18B931-E896-4471-A71A-819D3B682920}"/>
              </a:ext>
            </a:extLst>
          </p:cNvPr>
          <p:cNvSpPr>
            <a:spLocks noGrp="1"/>
          </p:cNvSpPr>
          <p:nvPr>
            <p:ph idx="1"/>
          </p:nvPr>
        </p:nvSpPr>
        <p:spPr>
          <a:xfrm>
            <a:off x="929641" y="3133484"/>
            <a:ext cx="10515600" cy="2427923"/>
          </a:xfrm>
        </p:spPr>
        <p:txBody>
          <a:bodyPr rtlCol="0">
            <a:normAutofit/>
          </a:bodyPr>
          <a:lstStyle>
            <a:lvl1pPr marL="0" indent="0">
              <a:lnSpc>
                <a:spcPct val="100000"/>
              </a:lnSpc>
              <a:spcBef>
                <a:spcPts val="600"/>
              </a:spcBef>
              <a:buNone/>
              <a:defRPr sz="1600" i="0">
                <a:solidFill>
                  <a:schemeClr val="tx1">
                    <a:lumMod val="75000"/>
                    <a:lumOff val="25000"/>
                  </a:schemeClr>
                </a:solidFill>
              </a:defRPr>
            </a:lvl1pPr>
            <a:lvl2pPr marL="457200" indent="0">
              <a:buNone/>
              <a:defRPr sz="1800" i="1">
                <a:solidFill>
                  <a:schemeClr val="tx1">
                    <a:lumMod val="75000"/>
                    <a:lumOff val="25000"/>
                  </a:schemeClr>
                </a:solidFill>
              </a:defRPr>
            </a:lvl2pPr>
            <a:lvl3pPr marL="914400" indent="0">
              <a:buNone/>
              <a:defRPr sz="1600" i="1">
                <a:solidFill>
                  <a:schemeClr val="tx1">
                    <a:lumMod val="75000"/>
                    <a:lumOff val="25000"/>
                  </a:schemeClr>
                </a:solidFill>
              </a:defRPr>
            </a:lvl3pPr>
            <a:lvl4pPr marL="1371600" indent="0">
              <a:buNone/>
              <a:defRPr sz="1400" i="1">
                <a:solidFill>
                  <a:schemeClr val="tx1">
                    <a:lumMod val="75000"/>
                    <a:lumOff val="25000"/>
                  </a:schemeClr>
                </a:solidFill>
              </a:defRPr>
            </a:lvl4pPr>
            <a:lvl5pPr marL="1828800" indent="0">
              <a:buNone/>
              <a:defRPr sz="1400" i="1">
                <a:solidFill>
                  <a:schemeClr val="tx1">
                    <a:lumMod val="75000"/>
                    <a:lumOff val="25000"/>
                  </a:schemeClr>
                </a:solidFill>
              </a:defRPr>
            </a:lvl5pPr>
          </a:lstStyle>
          <a:p>
            <a:pPr lvl="0" rtl="0"/>
            <a:r>
              <a:rPr lang="en-US" noProof="0"/>
              <a:t>Click to edit Master text styles</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687289" y="0"/>
            <a:ext cx="72000" cy="127101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D4D4EAA8-8E55-45C3-BD00-531D549BB77D}"/>
              </a:ext>
            </a:extLst>
          </p:cNvPr>
          <p:cNvCxnSpPr/>
          <p:nvPr/>
        </p:nvCxnSpPr>
        <p:spPr>
          <a:xfrm>
            <a:off x="1068863" y="1528464"/>
            <a:ext cx="6309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929641" y="1669110"/>
            <a:ext cx="9971158" cy="692595"/>
          </a:xfrm>
        </p:spPr>
        <p:txBody>
          <a:bodyPr rtlCol="0">
            <a:normAutofit/>
          </a:bodyPr>
          <a:lstStyle>
            <a:lvl1pPr marL="0" indent="0" algn="l">
              <a:buNone/>
              <a:defRPr sz="2500" b="1" i="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1190767" y="800959"/>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accent1"/>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5878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1CF94AF4-4F78-4DA5-8571-FD66FFA6313D}"/>
              </a:ext>
            </a:extLst>
          </p:cNvPr>
          <p:cNvSpPr/>
          <p:nvPr/>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21" y="546844"/>
            <a:ext cx="8997738" cy="1325563"/>
          </a:xfrm>
        </p:spPr>
        <p:txBody>
          <a:bodyPr rtlCol="0"/>
          <a:lstStyle>
            <a:lvl1pPr>
              <a:defRPr/>
            </a:lvl1pPr>
          </a:lstStyle>
          <a:p>
            <a:pPr rtl="0"/>
            <a:r>
              <a:rPr lang="en-GB" noProof="0"/>
              <a:t>CONTENT SLIDE</a:t>
            </a:r>
          </a:p>
        </p:txBody>
      </p:sp>
      <p:sp>
        <p:nvSpPr>
          <p:cNvPr id="3" name="Content Placeholder 2">
            <a:extLst>
              <a:ext uri="{FF2B5EF4-FFF2-40B4-BE49-F238E27FC236}">
                <a16:creationId xmlns:a16="http://schemas.microsoft.com/office/drawing/2014/main" id="{CA18B931-E896-4471-A71A-819D3B682920}"/>
              </a:ext>
            </a:extLst>
          </p:cNvPr>
          <p:cNvSpPr>
            <a:spLocks noGrp="1"/>
          </p:cNvSpPr>
          <p:nvPr>
            <p:ph idx="1"/>
          </p:nvPr>
        </p:nvSpPr>
        <p:spPr>
          <a:xfrm>
            <a:off x="1527520" y="3581731"/>
            <a:ext cx="8997737" cy="2230464"/>
          </a:xfrm>
        </p:spPr>
        <p:txBody>
          <a:bodyPr rtlCol="0">
            <a:normAutofit/>
          </a:bodyPr>
          <a:lstStyle>
            <a:lvl1pPr marL="0" indent="0">
              <a:lnSpc>
                <a:spcPct val="100000"/>
              </a:lnSpc>
              <a:spcBef>
                <a:spcPts val="600"/>
              </a:spcBef>
              <a:buNone/>
              <a:defRPr sz="1600" i="0">
                <a:solidFill>
                  <a:schemeClr val="bg1"/>
                </a:solidFill>
              </a:defRPr>
            </a:lvl1pPr>
            <a:lvl2pPr marL="457200" indent="0">
              <a:buNone/>
              <a:defRPr sz="1800" i="1">
                <a:solidFill>
                  <a:schemeClr val="bg1"/>
                </a:solidFill>
              </a:defRPr>
            </a:lvl2pPr>
            <a:lvl3pPr marL="914400" indent="0">
              <a:buNone/>
              <a:defRPr sz="1600" i="1">
                <a:solidFill>
                  <a:schemeClr val="bg1"/>
                </a:solidFill>
              </a:defRPr>
            </a:lvl3pPr>
            <a:lvl4pPr marL="1371600" indent="0">
              <a:buNone/>
              <a:defRPr sz="1400" i="1">
                <a:solidFill>
                  <a:schemeClr val="bg1"/>
                </a:solidFill>
              </a:defRPr>
            </a:lvl4pPr>
            <a:lvl5pPr marL="1828800" indent="0">
              <a:buNone/>
              <a:defRPr sz="1400" i="1">
                <a:solidFill>
                  <a:schemeClr val="bg1"/>
                </a:solidFill>
              </a:defRPr>
            </a:lvl5pPr>
          </a:lstStyle>
          <a:p>
            <a:pPr lvl="0" rtl="0"/>
            <a:r>
              <a:rPr lang="en-US" noProof="0"/>
              <a:t>Click to edit Master text styles</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a:xfrm>
            <a:off x="590400" y="6159402"/>
            <a:ext cx="2788169" cy="365125"/>
          </a:xfrm>
        </p:spPr>
        <p:txBody>
          <a:bodyPr rtlCol="0"/>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1285168" y="244717"/>
            <a:ext cx="72000" cy="10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D4D4EAA8-8E55-45C3-BD00-531D549BB77D}"/>
              </a:ext>
            </a:extLst>
          </p:cNvPr>
          <p:cNvCxnSpPr/>
          <p:nvPr/>
        </p:nvCxnSpPr>
        <p:spPr>
          <a:xfrm>
            <a:off x="1666742" y="1616389"/>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20" y="1757035"/>
            <a:ext cx="8997737" cy="692595"/>
          </a:xfrm>
        </p:spPr>
        <p:txBody>
          <a:bodyPr rtlCol="0">
            <a:normAutofit/>
          </a:bodyPr>
          <a:lstStyle>
            <a:lvl1pPr marL="0" indent="0" algn="l">
              <a:buNone/>
              <a:defRPr sz="25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0938200" y="1341281"/>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0831016" y="1377655"/>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80265F1-E793-484F-ADC9-31450ADF8B0E}"/>
              </a:ext>
            </a:extLst>
          </p:cNvPr>
          <p:cNvCxnSpPr>
            <a:cxnSpLocks/>
          </p:cNvCxnSpPr>
          <p:nvPr/>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8120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1443655"/>
            <a:ext cx="4143555" cy="1536580"/>
          </a:xfrm>
        </p:spPr>
        <p:txBody>
          <a:bodyPr rtlCol="0"/>
          <a:lstStyle>
            <a:lvl1pPr>
              <a:defRPr/>
            </a:lvl1pPr>
          </a:lstStyle>
          <a:p>
            <a:pPr rtl="0"/>
            <a:r>
              <a:rPr lang="en-GB" noProof="0"/>
              <a:t>CONTENT</a:t>
            </a:r>
            <a:br>
              <a:rPr lang="en-GB" noProof="0"/>
            </a:br>
            <a:r>
              <a:rPr lang="en-GB" noProof="0"/>
              <a:t>SLIDE</a:t>
            </a:r>
          </a:p>
        </p:txBody>
      </p:sp>
      <p:sp>
        <p:nvSpPr>
          <p:cNvPr id="3" name="Content Placeholder 2">
            <a:extLst>
              <a:ext uri="{FF2B5EF4-FFF2-40B4-BE49-F238E27FC236}">
                <a16:creationId xmlns:a16="http://schemas.microsoft.com/office/drawing/2014/main" id="{CA18B931-E896-4471-A71A-819D3B682920}"/>
              </a:ext>
            </a:extLst>
          </p:cNvPr>
          <p:cNvSpPr>
            <a:spLocks noGrp="1"/>
          </p:cNvSpPr>
          <p:nvPr>
            <p:ph idx="1"/>
          </p:nvPr>
        </p:nvSpPr>
        <p:spPr>
          <a:xfrm>
            <a:off x="5871409" y="2588054"/>
            <a:ext cx="5228216" cy="3122935"/>
          </a:xfrm>
        </p:spPr>
        <p:txBody>
          <a:bodyPr rtlCol="0">
            <a:normAutofit/>
          </a:bodyPr>
          <a:lstStyle>
            <a:lvl1pPr marL="0" indent="0">
              <a:lnSpc>
                <a:spcPct val="100000"/>
              </a:lnSpc>
              <a:spcBef>
                <a:spcPts val="600"/>
              </a:spcBef>
              <a:buNone/>
              <a:defRPr sz="1600" i="0">
                <a:solidFill>
                  <a:schemeClr val="bg1"/>
                </a:solidFill>
              </a:defRPr>
            </a:lvl1pPr>
            <a:lvl2pPr marL="457200" indent="0">
              <a:buNone/>
              <a:defRPr sz="1800" i="1">
                <a:solidFill>
                  <a:schemeClr val="bg1"/>
                </a:solidFill>
              </a:defRPr>
            </a:lvl2pPr>
            <a:lvl3pPr marL="914400" indent="0">
              <a:buNone/>
              <a:defRPr sz="1600" i="1">
                <a:solidFill>
                  <a:schemeClr val="bg1"/>
                </a:solidFill>
              </a:defRPr>
            </a:lvl3pPr>
            <a:lvl4pPr marL="1371600" indent="0">
              <a:buNone/>
              <a:defRPr sz="1400" i="1">
                <a:solidFill>
                  <a:schemeClr val="bg1"/>
                </a:solidFill>
              </a:defRPr>
            </a:lvl4pPr>
            <a:lvl5pPr marL="1828800" indent="0">
              <a:buNone/>
              <a:defRPr sz="1400" i="1">
                <a:solidFill>
                  <a:schemeClr val="bg1"/>
                </a:solidFill>
              </a:defRPr>
            </a:lvl5pPr>
          </a:lstStyle>
          <a:p>
            <a:pPr lvl="0" rtl="0"/>
            <a:r>
              <a:rPr lang="en-US" noProof="0"/>
              <a:t>Click to edit Master text styles</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1285167" y="1684524"/>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D4D4EAA8-8E55-45C3-BD00-531D549BB77D}"/>
              </a:ext>
            </a:extLst>
          </p:cNvPr>
          <p:cNvCxnSpPr/>
          <p:nvPr/>
        </p:nvCxnSpPr>
        <p:spPr>
          <a:xfrm>
            <a:off x="1666741" y="2882481"/>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19" y="3023127"/>
            <a:ext cx="4143555" cy="692595"/>
          </a:xfrm>
        </p:spPr>
        <p:txBody>
          <a:bodyPr rtlCol="0">
            <a:normAutofit/>
          </a:bodyPr>
          <a:lstStyle>
            <a:lvl1pPr marL="0" indent="0" algn="l">
              <a:buNone/>
              <a:defRPr sz="25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5170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p:nvSpPr>
        <p:spPr>
          <a:xfrm>
            <a:off x="6096000" y="0"/>
            <a:ext cx="6096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1700327"/>
            <a:ext cx="4143555" cy="1536580"/>
          </a:xfrm>
        </p:spPr>
        <p:txBody>
          <a:bodyPr rtlCol="0"/>
          <a:lstStyle>
            <a:lvl1pPr>
              <a:defRPr>
                <a:gradFill flip="none" rotWithShape="1">
                  <a:gsLst>
                    <a:gs pos="0">
                      <a:schemeClr val="bg2"/>
                    </a:gs>
                    <a:gs pos="100000">
                      <a:schemeClr val="accent1"/>
                    </a:gs>
                  </a:gsLst>
                  <a:lin ang="0" scaled="1"/>
                  <a:tileRect/>
                </a:gradFill>
              </a:defRPr>
            </a:lvl1pPr>
          </a:lstStyle>
          <a:p>
            <a:pPr rtl="0"/>
            <a:r>
              <a:rPr lang="en-GB" noProof="0"/>
              <a:t>CONTENT</a:t>
            </a:r>
            <a:br>
              <a:rPr lang="en-GB" noProof="0"/>
            </a:br>
            <a:r>
              <a:rPr lang="en-GB" noProof="0"/>
              <a:t>SLIDE</a:t>
            </a:r>
          </a:p>
        </p:txBody>
      </p:sp>
      <p:sp>
        <p:nvSpPr>
          <p:cNvPr id="3" name="Content Placeholder 2">
            <a:extLst>
              <a:ext uri="{FF2B5EF4-FFF2-40B4-BE49-F238E27FC236}">
                <a16:creationId xmlns:a16="http://schemas.microsoft.com/office/drawing/2014/main" id="{CA18B931-E896-4471-A71A-819D3B682920}"/>
              </a:ext>
            </a:extLst>
          </p:cNvPr>
          <p:cNvSpPr>
            <a:spLocks noGrp="1"/>
          </p:cNvSpPr>
          <p:nvPr>
            <p:ph idx="1"/>
          </p:nvPr>
        </p:nvSpPr>
        <p:spPr>
          <a:xfrm>
            <a:off x="6914145" y="2138878"/>
            <a:ext cx="4361941" cy="3122935"/>
          </a:xfrm>
        </p:spPr>
        <p:txBody>
          <a:bodyPr rtlCol="0">
            <a:normAutofit/>
          </a:bodyPr>
          <a:lstStyle>
            <a:lvl1pPr marL="0" indent="0">
              <a:lnSpc>
                <a:spcPct val="100000"/>
              </a:lnSpc>
              <a:spcBef>
                <a:spcPts val="600"/>
              </a:spcBef>
              <a:buNone/>
              <a:defRPr sz="1600" i="0">
                <a:solidFill>
                  <a:schemeClr val="bg1"/>
                </a:solidFill>
              </a:defRPr>
            </a:lvl1pPr>
            <a:lvl2pPr marL="457200" indent="0">
              <a:buNone/>
              <a:defRPr sz="1800" i="1">
                <a:solidFill>
                  <a:schemeClr val="bg1"/>
                </a:solidFill>
              </a:defRPr>
            </a:lvl2pPr>
            <a:lvl3pPr marL="914400" indent="0">
              <a:buNone/>
              <a:defRPr sz="1600" i="1">
                <a:solidFill>
                  <a:schemeClr val="bg1"/>
                </a:solidFill>
              </a:defRPr>
            </a:lvl3pPr>
            <a:lvl4pPr marL="1371600" indent="0">
              <a:buNone/>
              <a:defRPr sz="1400" i="1">
                <a:solidFill>
                  <a:schemeClr val="bg1"/>
                </a:solidFill>
              </a:defRPr>
            </a:lvl4pPr>
            <a:lvl5pPr marL="1828800" indent="0">
              <a:buNone/>
              <a:defRPr sz="1400" i="1">
                <a:solidFill>
                  <a:schemeClr val="bg1"/>
                </a:solidFill>
              </a:defRPr>
            </a:lvl5pPr>
          </a:lstStyle>
          <a:p>
            <a:pPr lvl="0" rtl="0"/>
            <a:r>
              <a:rPr lang="en-US" noProof="0"/>
              <a:t>Click to edit Master text styles</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lvl1pPr>
              <a:defRPr>
                <a:solidFill>
                  <a:schemeClr val="accent1"/>
                </a:solidFill>
              </a:defRPr>
            </a:lvl1pPr>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1285167" y="1941196"/>
            <a:ext cx="72000" cy="93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D4D4EAA8-8E55-45C3-BD00-531D549BB77D}"/>
              </a:ext>
            </a:extLst>
          </p:cNvPr>
          <p:cNvCxnSpPr/>
          <p:nvPr/>
        </p:nvCxnSpPr>
        <p:spPr>
          <a:xfrm>
            <a:off x="1666741" y="313915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19" y="3279799"/>
            <a:ext cx="4143555" cy="692595"/>
          </a:xfrm>
        </p:spPr>
        <p:txBody>
          <a:bodyPr rtlCol="0">
            <a:normAutofit/>
          </a:bodyPr>
          <a:lstStyle>
            <a:lvl1pPr marL="0" indent="0" algn="l">
              <a:buNone/>
              <a:defRPr sz="2500" b="1" i="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p:nvCxnSpPr>
        <p:spPr>
          <a:xfrm>
            <a:off x="0" y="6168360"/>
            <a:ext cx="176479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3425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2864D1B-05AA-49BC-BA1A-52FAC02DA923}"/>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CDF4F6DA-C141-44B8-A3D2-B717A87A83C8}"/>
              </a:ext>
            </a:extLst>
          </p:cNvPr>
          <p:cNvSpPr>
            <a:spLocks noGrp="1"/>
          </p:cNvSpPr>
          <p:nvPr>
            <p:ph type="title" hasCustomPrompt="1"/>
          </p:nvPr>
        </p:nvSpPr>
        <p:spPr>
          <a:xfrm>
            <a:off x="928800" y="2316701"/>
            <a:ext cx="10515600" cy="1500187"/>
          </a:xfrm>
        </p:spPr>
        <p:txBody>
          <a:bodyPr rtlCol="0" anchor="b">
            <a:normAutofit/>
          </a:bodyPr>
          <a:lstStyle>
            <a:lvl1pPr>
              <a:defRPr sz="4000"/>
            </a:lvl1pPr>
          </a:lstStyle>
          <a:p>
            <a:pPr rtl="0"/>
            <a:r>
              <a:rPr lang="en-GB" noProof="0"/>
              <a:t>SECTION</a:t>
            </a:r>
            <a:br>
              <a:rPr lang="en-GB" noProof="0"/>
            </a:br>
            <a:r>
              <a:rPr lang="en-GB" noProof="0"/>
              <a:t>DIVIDER SLIDE</a:t>
            </a:r>
          </a:p>
        </p:txBody>
      </p:sp>
      <p:sp>
        <p:nvSpPr>
          <p:cNvPr id="3" name="Text Placeholder 2">
            <a:extLst>
              <a:ext uri="{FF2B5EF4-FFF2-40B4-BE49-F238E27FC236}">
                <a16:creationId xmlns:a16="http://schemas.microsoft.com/office/drawing/2014/main" id="{692DD7E2-5C7F-4027-B814-C7CC0E8D95A4}"/>
              </a:ext>
            </a:extLst>
          </p:cNvPr>
          <p:cNvSpPr>
            <a:spLocks noGrp="1"/>
          </p:cNvSpPr>
          <p:nvPr>
            <p:ph type="body" idx="1" hasCustomPrompt="1"/>
          </p:nvPr>
        </p:nvSpPr>
        <p:spPr>
          <a:xfrm>
            <a:off x="928800" y="4083026"/>
            <a:ext cx="10515600" cy="770328"/>
          </a:xfrm>
        </p:spPr>
        <p:txBody>
          <a:bodyPr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US" sz="2500" b="1" i="0" kern="1200" dirty="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Section Subtitle</a:t>
            </a:r>
          </a:p>
        </p:txBody>
      </p:sp>
      <p:sp>
        <p:nvSpPr>
          <p:cNvPr id="4" name="Date Placeholder 3">
            <a:extLst>
              <a:ext uri="{FF2B5EF4-FFF2-40B4-BE49-F238E27FC236}">
                <a16:creationId xmlns:a16="http://schemas.microsoft.com/office/drawing/2014/main" id="{B3702D73-8A0A-45AB-A4F6-F8D00BF25845}"/>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1AABD5BA-639F-449E-A055-BE79772AE949}"/>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3BB626F1-D33A-4FC7-A75F-B53331D9D527}"/>
              </a:ext>
            </a:extLst>
          </p:cNvPr>
          <p:cNvSpPr>
            <a:spLocks noGrp="1"/>
          </p:cNvSpPr>
          <p:nvPr>
            <p:ph type="sldNum" sz="quarter" idx="12"/>
          </p:nvPr>
        </p:nvSpPr>
        <p:spPr/>
        <p:txBody>
          <a:bodyPr rtlCol="0"/>
          <a:lstStyle/>
          <a:p>
            <a:fld id="{85A46F0D-6C2C-4C42-8612-6FD2ABCFD395}" type="slidenum">
              <a:rPr lang="en-GB" smtClean="0"/>
              <a:t>‹#›</a:t>
            </a:fld>
            <a:endParaRPr lang="en-GB"/>
          </a:p>
        </p:txBody>
      </p:sp>
      <p:cxnSp>
        <p:nvCxnSpPr>
          <p:cNvPr id="7" name="Straight Connector 6">
            <a:extLst>
              <a:ext uri="{FF2B5EF4-FFF2-40B4-BE49-F238E27FC236}">
                <a16:creationId xmlns:a16="http://schemas.microsoft.com/office/drawing/2014/main" id="{7900A71E-3FCF-4E9F-9CE1-574118517636}"/>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FACAE552-11D7-45BF-8B66-071AE054F7B4}"/>
              </a:ext>
            </a:extLst>
          </p:cNvPr>
          <p:cNvSpPr/>
          <p:nvPr/>
        </p:nvSpPr>
        <p:spPr>
          <a:xfrm>
            <a:off x="687289" y="0"/>
            <a:ext cx="72000" cy="367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1" name="Straight Connector 10">
            <a:extLst>
              <a:ext uri="{FF2B5EF4-FFF2-40B4-BE49-F238E27FC236}">
                <a16:creationId xmlns:a16="http://schemas.microsoft.com/office/drawing/2014/main" id="{A14F7723-8043-4A0B-B2AB-BCF5A44ED246}"/>
              </a:ext>
            </a:extLst>
          </p:cNvPr>
          <p:cNvCxnSpPr/>
          <p:nvPr/>
        </p:nvCxnSpPr>
        <p:spPr>
          <a:xfrm>
            <a:off x="1068863" y="3940727"/>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5E0C289-2BC1-4B83-96F5-C1B9E010D027}"/>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5F65E082-5015-4DA2-9655-AE200511FDBE}"/>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5CB5B0FB-5693-42A3-BD99-CA01387F8DFE}"/>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69320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2864D1B-05AA-49BC-BA1A-52FAC02DA923}"/>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CDF4F6DA-C141-44B8-A3D2-B717A87A83C8}"/>
              </a:ext>
            </a:extLst>
          </p:cNvPr>
          <p:cNvSpPr>
            <a:spLocks noGrp="1"/>
          </p:cNvSpPr>
          <p:nvPr>
            <p:ph type="title" hasCustomPrompt="1"/>
          </p:nvPr>
        </p:nvSpPr>
        <p:spPr>
          <a:xfrm>
            <a:off x="928800" y="2781919"/>
            <a:ext cx="10515600" cy="1500187"/>
          </a:xfrm>
        </p:spPr>
        <p:txBody>
          <a:bodyPr rtlCol="0" anchor="b">
            <a:normAutofit/>
          </a:bodyPr>
          <a:lstStyle>
            <a:lvl1pPr>
              <a:defRPr sz="4000"/>
            </a:lvl1pPr>
          </a:lstStyle>
          <a:p>
            <a:pPr rtl="0"/>
            <a:r>
              <a:rPr lang="en-GB" noProof="0"/>
              <a:t>SECTION</a:t>
            </a:r>
            <a:br>
              <a:rPr lang="en-GB" noProof="0"/>
            </a:br>
            <a:r>
              <a:rPr lang="en-GB" noProof="0"/>
              <a:t>DIVIDER SLIDE</a:t>
            </a:r>
          </a:p>
        </p:txBody>
      </p:sp>
      <p:sp>
        <p:nvSpPr>
          <p:cNvPr id="3" name="Text Placeholder 2">
            <a:extLst>
              <a:ext uri="{FF2B5EF4-FFF2-40B4-BE49-F238E27FC236}">
                <a16:creationId xmlns:a16="http://schemas.microsoft.com/office/drawing/2014/main" id="{692DD7E2-5C7F-4027-B814-C7CC0E8D95A4}"/>
              </a:ext>
            </a:extLst>
          </p:cNvPr>
          <p:cNvSpPr>
            <a:spLocks noGrp="1"/>
          </p:cNvSpPr>
          <p:nvPr>
            <p:ph type="body" idx="1" hasCustomPrompt="1"/>
          </p:nvPr>
        </p:nvSpPr>
        <p:spPr>
          <a:xfrm>
            <a:off x="928800" y="4548244"/>
            <a:ext cx="10515600" cy="770328"/>
          </a:xfrm>
        </p:spPr>
        <p:txBody>
          <a:bodyPr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US" sz="2500" b="1" i="0" kern="1200" dirty="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Section Subtitle</a:t>
            </a:r>
          </a:p>
        </p:txBody>
      </p:sp>
      <p:sp>
        <p:nvSpPr>
          <p:cNvPr id="4" name="Date Placeholder 3">
            <a:extLst>
              <a:ext uri="{FF2B5EF4-FFF2-40B4-BE49-F238E27FC236}">
                <a16:creationId xmlns:a16="http://schemas.microsoft.com/office/drawing/2014/main" id="{B3702D73-8A0A-45AB-A4F6-F8D00BF25845}"/>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1AABD5BA-639F-449E-A055-BE79772AE949}"/>
              </a:ext>
            </a:extLst>
          </p:cNvPr>
          <p:cNvSpPr>
            <a:spLocks noGrp="1"/>
          </p:cNvSpPr>
          <p:nvPr>
            <p:ph type="ftr" sz="quarter" idx="11"/>
          </p:nvPr>
        </p:nvSpPr>
        <p:spPr>
          <a:xfrm>
            <a:off x="928800" y="6159402"/>
            <a:ext cx="2919886" cy="365125"/>
          </a:xfrm>
        </p:spPr>
        <p:txBody>
          <a:bodyPr rtlCol="0"/>
          <a:lstStyle/>
          <a:p>
            <a:endParaRPr lang="en-GB"/>
          </a:p>
        </p:txBody>
      </p:sp>
      <p:sp>
        <p:nvSpPr>
          <p:cNvPr id="6" name="Slide Number Placeholder 5">
            <a:extLst>
              <a:ext uri="{FF2B5EF4-FFF2-40B4-BE49-F238E27FC236}">
                <a16:creationId xmlns:a16="http://schemas.microsoft.com/office/drawing/2014/main" id="{3BB626F1-D33A-4FC7-A75F-B53331D9D52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8" name="Rectangle 7">
            <a:extLst>
              <a:ext uri="{FF2B5EF4-FFF2-40B4-BE49-F238E27FC236}">
                <a16:creationId xmlns:a16="http://schemas.microsoft.com/office/drawing/2014/main" id="{FACAE552-11D7-45BF-8B66-071AE054F7B4}"/>
              </a:ext>
            </a:extLst>
          </p:cNvPr>
          <p:cNvSpPr/>
          <p:nvPr/>
        </p:nvSpPr>
        <p:spPr>
          <a:xfrm>
            <a:off x="687289" y="3186000"/>
            <a:ext cx="72000" cy="367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1" name="Straight Connector 10">
            <a:extLst>
              <a:ext uri="{FF2B5EF4-FFF2-40B4-BE49-F238E27FC236}">
                <a16:creationId xmlns:a16="http://schemas.microsoft.com/office/drawing/2014/main" id="{A14F7723-8043-4A0B-B2AB-BCF5A44ED246}"/>
              </a:ext>
            </a:extLst>
          </p:cNvPr>
          <p:cNvCxnSpPr/>
          <p:nvPr/>
        </p:nvCxnSpPr>
        <p:spPr>
          <a:xfrm>
            <a:off x="1068863" y="4405945"/>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5E0C289-2BC1-4B83-96F5-C1B9E010D027}"/>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5F65E082-5015-4DA2-9655-AE200511FDBE}"/>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5CB5B0FB-5693-42A3-BD99-CA01387F8DFE}"/>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00751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2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4F6DA-C141-44B8-A3D2-B717A87A83C8}"/>
              </a:ext>
            </a:extLst>
          </p:cNvPr>
          <p:cNvSpPr>
            <a:spLocks noGrp="1"/>
          </p:cNvSpPr>
          <p:nvPr>
            <p:ph type="title" hasCustomPrompt="1"/>
          </p:nvPr>
        </p:nvSpPr>
        <p:spPr>
          <a:xfrm>
            <a:off x="1698820" y="4537309"/>
            <a:ext cx="9384760" cy="915873"/>
          </a:xfrm>
        </p:spPr>
        <p:txBody>
          <a:bodyPr rtlCol="0" anchor="b">
            <a:normAutofit/>
          </a:bodyPr>
          <a:lstStyle>
            <a:lvl1pPr>
              <a:defRPr sz="4000">
                <a:gradFill>
                  <a:gsLst>
                    <a:gs pos="0">
                      <a:schemeClr val="bg2"/>
                    </a:gs>
                    <a:gs pos="100000">
                      <a:schemeClr val="accent1"/>
                    </a:gs>
                  </a:gsLst>
                  <a:lin ang="0" scaled="1"/>
                </a:gradFill>
              </a:defRPr>
            </a:lvl1pPr>
          </a:lstStyle>
          <a:p>
            <a:pPr rtl="0"/>
            <a:r>
              <a:rPr lang="en-GB" noProof="0"/>
              <a:t>SECTION DIVIDER SLIDE</a:t>
            </a:r>
          </a:p>
        </p:txBody>
      </p:sp>
      <p:sp>
        <p:nvSpPr>
          <p:cNvPr id="19" name="Rectangle 18">
            <a:extLst>
              <a:ext uri="{FF2B5EF4-FFF2-40B4-BE49-F238E27FC236}">
                <a16:creationId xmlns:a16="http://schemas.microsoft.com/office/drawing/2014/main" id="{2ABAA4CC-3D2B-49F9-B077-001CA4738B89}"/>
              </a:ext>
            </a:extLst>
          </p:cNvPr>
          <p:cNvSpPr/>
          <p:nvPr/>
        </p:nvSpPr>
        <p:spPr>
          <a:xfrm>
            <a:off x="0" y="0"/>
            <a:ext cx="12192000" cy="4446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Date Placeholder 3">
            <a:extLst>
              <a:ext uri="{FF2B5EF4-FFF2-40B4-BE49-F238E27FC236}">
                <a16:creationId xmlns:a16="http://schemas.microsoft.com/office/drawing/2014/main" id="{B3702D73-8A0A-45AB-A4F6-F8D00BF25845}"/>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1AABD5BA-639F-449E-A055-BE79772AE949}"/>
              </a:ext>
            </a:extLst>
          </p:cNvPr>
          <p:cNvSpPr>
            <a:spLocks noGrp="1"/>
          </p:cNvSpPr>
          <p:nvPr>
            <p:ph type="ftr" sz="quarter" idx="11"/>
          </p:nvPr>
        </p:nvSpPr>
        <p:spPr>
          <a:xfrm>
            <a:off x="1698819" y="6159402"/>
            <a:ext cx="2616158" cy="384202"/>
          </a:xfrm>
        </p:spPr>
        <p:txBody>
          <a:bodyPr rtlCol="0"/>
          <a:lstStyle>
            <a:lvl1pPr>
              <a:defRPr>
                <a:solidFill>
                  <a:schemeClr val="accent1"/>
                </a:solidFill>
              </a:defRPr>
            </a:lvl1pPr>
          </a:lstStyle>
          <a:p>
            <a:endParaRPr lang="en-GB"/>
          </a:p>
        </p:txBody>
      </p:sp>
      <p:sp>
        <p:nvSpPr>
          <p:cNvPr id="6" name="Slide Number Placeholder 5">
            <a:extLst>
              <a:ext uri="{FF2B5EF4-FFF2-40B4-BE49-F238E27FC236}">
                <a16:creationId xmlns:a16="http://schemas.microsoft.com/office/drawing/2014/main" id="{3BB626F1-D33A-4FC7-A75F-B53331D9D527}"/>
              </a:ext>
            </a:extLst>
          </p:cNvPr>
          <p:cNvSpPr>
            <a:spLocks noGrp="1"/>
          </p:cNvSpPr>
          <p:nvPr>
            <p:ph type="sldNum" sz="quarter" idx="12"/>
          </p:nvPr>
        </p:nvSpPr>
        <p:spPr/>
        <p:txBody>
          <a:bodyPr rtlCol="0"/>
          <a:lstStyle>
            <a:lvl1pPr>
              <a:defRPr>
                <a:solidFill>
                  <a:schemeClr val="accent1"/>
                </a:solidFill>
              </a:defRPr>
            </a:lvl1pPr>
          </a:lstStyle>
          <a:p>
            <a:fld id="{85A46F0D-6C2C-4C42-8612-6FD2ABCFD395}" type="slidenum">
              <a:rPr lang="en-GB" smtClean="0"/>
              <a:t>‹#›</a:t>
            </a:fld>
            <a:endParaRPr lang="en-GB"/>
          </a:p>
        </p:txBody>
      </p:sp>
      <p:cxnSp>
        <p:nvCxnSpPr>
          <p:cNvPr id="12" name="Straight Connector 11">
            <a:extLst>
              <a:ext uri="{FF2B5EF4-FFF2-40B4-BE49-F238E27FC236}">
                <a16:creationId xmlns:a16="http://schemas.microsoft.com/office/drawing/2014/main" id="{75E0C289-2BC1-4B83-96F5-C1B9E010D027}"/>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5F65E082-5015-4DA2-9655-AE200511FDBE}"/>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5CB5B0FB-5693-42A3-BD99-CA01387F8DFE}"/>
              </a:ext>
            </a:extLst>
          </p:cNvPr>
          <p:cNvCxnSpPr>
            <a:cxnSpLocks/>
          </p:cNvCxnSpPr>
          <p:nvPr/>
        </p:nvCxnSpPr>
        <p:spPr>
          <a:xfrm rot="16200000">
            <a:off x="11384397" y="6579108"/>
            <a:ext cx="55778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E2523DB2-F162-4E92-B6E1-B5E87D5D8ACF}"/>
              </a:ext>
            </a:extLst>
          </p:cNvPr>
          <p:cNvSpPr/>
          <p:nvPr/>
        </p:nvSpPr>
        <p:spPr>
          <a:xfrm>
            <a:off x="1283369" y="4914000"/>
            <a:ext cx="72000" cy="1944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0" name="Text Placeholder 2">
            <a:extLst>
              <a:ext uri="{FF2B5EF4-FFF2-40B4-BE49-F238E27FC236}">
                <a16:creationId xmlns:a16="http://schemas.microsoft.com/office/drawing/2014/main" id="{316CC9B7-E806-4C95-96A5-EEEEBB4E99A0}"/>
              </a:ext>
            </a:extLst>
          </p:cNvPr>
          <p:cNvSpPr>
            <a:spLocks noGrp="1"/>
          </p:cNvSpPr>
          <p:nvPr>
            <p:ph type="body" idx="1" hasCustomPrompt="1"/>
          </p:nvPr>
        </p:nvSpPr>
        <p:spPr>
          <a:xfrm>
            <a:off x="1698820" y="5702936"/>
            <a:ext cx="9384760" cy="526936"/>
          </a:xfrm>
        </p:spPr>
        <p:txBody>
          <a:bodyPr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US" sz="2500" b="1" i="0" kern="1200" dirty="0" smtClean="0">
                <a:solidFill>
                  <a:schemeClr val="accent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Section Subtitle</a:t>
            </a:r>
          </a:p>
        </p:txBody>
      </p:sp>
      <p:cxnSp>
        <p:nvCxnSpPr>
          <p:cNvPr id="21" name="Straight Connector 20">
            <a:extLst>
              <a:ext uri="{FF2B5EF4-FFF2-40B4-BE49-F238E27FC236}">
                <a16:creationId xmlns:a16="http://schemas.microsoft.com/office/drawing/2014/main" id="{595F7760-B839-4F89-B618-3371C8B08414}"/>
              </a:ext>
            </a:extLst>
          </p:cNvPr>
          <p:cNvCxnSpPr/>
          <p:nvPr/>
        </p:nvCxnSpPr>
        <p:spPr>
          <a:xfrm>
            <a:off x="1838883" y="5560637"/>
            <a:ext cx="6309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11153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B37245BE-F984-498B-9CBB-C4DDD775060D}"/>
              </a:ext>
            </a:extLst>
          </p:cNvPr>
          <p:cNvSpPr/>
          <p:nvPr/>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CDF4F6DA-C141-44B8-A3D2-B717A87A83C8}"/>
              </a:ext>
            </a:extLst>
          </p:cNvPr>
          <p:cNvSpPr>
            <a:spLocks noGrp="1"/>
          </p:cNvSpPr>
          <p:nvPr>
            <p:ph type="title" hasCustomPrompt="1"/>
          </p:nvPr>
        </p:nvSpPr>
        <p:spPr>
          <a:xfrm>
            <a:off x="1527520" y="2316701"/>
            <a:ext cx="9556063" cy="1500187"/>
          </a:xfrm>
        </p:spPr>
        <p:txBody>
          <a:bodyPr rtlCol="0" anchor="b">
            <a:normAutofit/>
          </a:bodyPr>
          <a:lstStyle>
            <a:lvl1pPr>
              <a:defRPr sz="4000"/>
            </a:lvl1pPr>
          </a:lstStyle>
          <a:p>
            <a:pPr rtl="0"/>
            <a:r>
              <a:rPr lang="en-GB" noProof="0"/>
              <a:t>SECTION</a:t>
            </a:r>
            <a:br>
              <a:rPr lang="en-GB" noProof="0"/>
            </a:br>
            <a:r>
              <a:rPr lang="en-GB" noProof="0"/>
              <a:t>DIVIDER SLIDE</a:t>
            </a:r>
          </a:p>
        </p:txBody>
      </p:sp>
      <p:sp>
        <p:nvSpPr>
          <p:cNvPr id="3" name="Text Placeholder 2">
            <a:extLst>
              <a:ext uri="{FF2B5EF4-FFF2-40B4-BE49-F238E27FC236}">
                <a16:creationId xmlns:a16="http://schemas.microsoft.com/office/drawing/2014/main" id="{692DD7E2-5C7F-4027-B814-C7CC0E8D95A4}"/>
              </a:ext>
            </a:extLst>
          </p:cNvPr>
          <p:cNvSpPr>
            <a:spLocks noGrp="1"/>
          </p:cNvSpPr>
          <p:nvPr>
            <p:ph type="body" idx="1" hasCustomPrompt="1"/>
          </p:nvPr>
        </p:nvSpPr>
        <p:spPr>
          <a:xfrm>
            <a:off x="1527520" y="4083026"/>
            <a:ext cx="9556064" cy="770328"/>
          </a:xfrm>
        </p:spPr>
        <p:txBody>
          <a:bodyPr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US" sz="2500" b="1" i="0" kern="1200" dirty="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Section Subtitle</a:t>
            </a:r>
          </a:p>
        </p:txBody>
      </p:sp>
      <p:sp>
        <p:nvSpPr>
          <p:cNvPr id="4" name="Date Placeholder 3">
            <a:extLst>
              <a:ext uri="{FF2B5EF4-FFF2-40B4-BE49-F238E27FC236}">
                <a16:creationId xmlns:a16="http://schemas.microsoft.com/office/drawing/2014/main" id="{B3702D73-8A0A-45AB-A4F6-F8D00BF25845}"/>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1AABD5BA-639F-449E-A055-BE79772AE949}"/>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3BB626F1-D33A-4FC7-A75F-B53331D9D52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8" name="Rectangle 7">
            <a:extLst>
              <a:ext uri="{FF2B5EF4-FFF2-40B4-BE49-F238E27FC236}">
                <a16:creationId xmlns:a16="http://schemas.microsoft.com/office/drawing/2014/main" id="{FACAE552-11D7-45BF-8B66-071AE054F7B4}"/>
              </a:ext>
            </a:extLst>
          </p:cNvPr>
          <p:cNvSpPr/>
          <p:nvPr/>
        </p:nvSpPr>
        <p:spPr>
          <a:xfrm>
            <a:off x="1285167" y="255684"/>
            <a:ext cx="72000" cy="3411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1" name="Straight Connector 10">
            <a:extLst>
              <a:ext uri="{FF2B5EF4-FFF2-40B4-BE49-F238E27FC236}">
                <a16:creationId xmlns:a16="http://schemas.microsoft.com/office/drawing/2014/main" id="{A14F7723-8043-4A0B-B2AB-BCF5A44ED246}"/>
              </a:ext>
            </a:extLst>
          </p:cNvPr>
          <p:cNvCxnSpPr/>
          <p:nvPr/>
        </p:nvCxnSpPr>
        <p:spPr>
          <a:xfrm>
            <a:off x="1666742" y="3940727"/>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5E0C289-2BC1-4B83-96F5-C1B9E010D027}"/>
              </a:ext>
            </a:extLst>
          </p:cNvPr>
          <p:cNvCxnSpPr>
            <a:cxnSpLocks/>
          </p:cNvCxnSpPr>
          <p:nvPr/>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5F65E082-5015-4DA2-9655-AE200511FDBE}"/>
              </a:ext>
            </a:extLst>
          </p:cNvPr>
          <p:cNvSpPr>
            <a:spLocks noGrp="1"/>
          </p:cNvSpPr>
          <p:nvPr>
            <p:ph type="body" sz="quarter" idx="14" hasCustomPrompt="1"/>
          </p:nvPr>
        </p:nvSpPr>
        <p:spPr>
          <a:xfrm>
            <a:off x="10832539"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21" name="Straight Connector 20">
            <a:extLst>
              <a:ext uri="{FF2B5EF4-FFF2-40B4-BE49-F238E27FC236}">
                <a16:creationId xmlns:a16="http://schemas.microsoft.com/office/drawing/2014/main" id="{BA8760C4-08C1-4929-A6AE-568F67883880}"/>
              </a:ext>
            </a:extLst>
          </p:cNvPr>
          <p:cNvCxnSpPr>
            <a:cxnSpLocks/>
          </p:cNvCxnSpPr>
          <p:nvPr/>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69AE345-7CB6-4F86-99E6-C8B881714A2B}"/>
              </a:ext>
            </a:extLst>
          </p:cNvPr>
          <p:cNvCxnSpPr>
            <a:cxnSpLocks/>
          </p:cNvCxnSpPr>
          <p:nvPr/>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9977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4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1443655"/>
            <a:ext cx="4143555" cy="1536580"/>
          </a:xfrm>
        </p:spPr>
        <p:txBody>
          <a:bodyPr rtlCol="0"/>
          <a:lstStyle>
            <a:lvl1pPr>
              <a:defRPr/>
            </a:lvl1pPr>
          </a:lstStyle>
          <a:p>
            <a:pPr rtl="0"/>
            <a:r>
              <a:rPr lang="en-GB" noProof="0"/>
              <a:t>SECTION</a:t>
            </a:r>
            <a:br>
              <a:rPr lang="en-GB" noProof="0"/>
            </a:br>
            <a:r>
              <a:rPr lang="en-GB" noProof="0"/>
              <a:t>DIVIDER 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1285167" y="1684524"/>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D4D4EAA8-8E55-45C3-BD00-531D549BB77D}"/>
              </a:ext>
            </a:extLst>
          </p:cNvPr>
          <p:cNvCxnSpPr/>
          <p:nvPr/>
        </p:nvCxnSpPr>
        <p:spPr>
          <a:xfrm>
            <a:off x="1666741" y="2882481"/>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19" y="3023127"/>
            <a:ext cx="4143555" cy="692595"/>
          </a:xfrm>
        </p:spPr>
        <p:txBody>
          <a:bodyPr rtlCol="0">
            <a:normAutofit/>
          </a:bodyPr>
          <a:lstStyle>
            <a:lvl1pPr marL="0" indent="0" algn="l">
              <a:buNone/>
              <a:defRPr sz="25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9298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5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p:nvSpPr>
        <p:spPr>
          <a:xfrm>
            <a:off x="6096000" y="0"/>
            <a:ext cx="6096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1700327"/>
            <a:ext cx="4143555" cy="1536580"/>
          </a:xfrm>
        </p:spPr>
        <p:txBody>
          <a:bodyPr rtlCol="0"/>
          <a:lstStyle>
            <a:lvl1pPr>
              <a:defRPr>
                <a:gradFill flip="none" rotWithShape="1">
                  <a:gsLst>
                    <a:gs pos="0">
                      <a:schemeClr val="bg2"/>
                    </a:gs>
                    <a:gs pos="100000">
                      <a:schemeClr val="accent1"/>
                    </a:gs>
                  </a:gsLst>
                  <a:lin ang="0" scaled="1"/>
                  <a:tileRect/>
                </a:gradFill>
              </a:defRPr>
            </a:lvl1pPr>
          </a:lstStyle>
          <a:p>
            <a:pPr rtl="0"/>
            <a:r>
              <a:rPr lang="en-GB" noProof="0"/>
              <a:t>SECTION</a:t>
            </a:r>
            <a:br>
              <a:rPr lang="en-GB" noProof="0"/>
            </a:br>
            <a:r>
              <a:rPr lang="en-GB" noProof="0"/>
              <a:t>DIVIDER 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lvl1pPr>
              <a:defRPr>
                <a:solidFill>
                  <a:schemeClr val="accent1"/>
                </a:solidFill>
              </a:defRPr>
            </a:lvl1pPr>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1285167" y="1941196"/>
            <a:ext cx="72000" cy="93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D4D4EAA8-8E55-45C3-BD00-531D549BB77D}"/>
              </a:ext>
            </a:extLst>
          </p:cNvPr>
          <p:cNvCxnSpPr/>
          <p:nvPr/>
        </p:nvCxnSpPr>
        <p:spPr>
          <a:xfrm>
            <a:off x="1666741" y="313915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19" y="3279799"/>
            <a:ext cx="4143555" cy="692595"/>
          </a:xfrm>
        </p:spPr>
        <p:txBody>
          <a:bodyPr rtlCol="0">
            <a:normAutofit/>
          </a:bodyPr>
          <a:lstStyle>
            <a:lvl1pPr marL="0" indent="0" algn="l">
              <a:buNone/>
              <a:defRPr sz="2500" b="1" i="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p:nvCxnSpPr>
        <p:spPr>
          <a:xfrm>
            <a:off x="0" y="6168360"/>
            <a:ext cx="176479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31007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7A75830-97F6-4D74-A47F-8CD50EFD373D}"/>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13195AFA-7DE7-4BBC-AE6C-B5FAE8A371C2}"/>
              </a:ext>
            </a:extLst>
          </p:cNvPr>
          <p:cNvSpPr>
            <a:spLocks noGrp="1"/>
          </p:cNvSpPr>
          <p:nvPr>
            <p:ph type="title" hasCustomPrompt="1"/>
          </p:nvPr>
        </p:nvSpPr>
        <p:spPr>
          <a:xfrm>
            <a:off x="928800" y="724195"/>
            <a:ext cx="10515600" cy="1325563"/>
          </a:xfrm>
        </p:spPr>
        <p:txBody>
          <a:bodyPr rtlCol="0"/>
          <a:lstStyle>
            <a:lvl1pPr>
              <a:defRPr/>
            </a:lvl1pPr>
          </a:lstStyle>
          <a:p>
            <a:pPr rtl="0"/>
            <a:r>
              <a:rPr lang="en-GB" noProof="0"/>
              <a:t>TWO CONTENT</a:t>
            </a:r>
            <a:br>
              <a:rPr lang="en-GB" noProof="0"/>
            </a:br>
            <a:r>
              <a:rPr lang="en-GB" noProof="0"/>
              <a:t>SLIDE</a:t>
            </a:r>
          </a:p>
        </p:txBody>
      </p:sp>
      <p:sp>
        <p:nvSpPr>
          <p:cNvPr id="3" name="Text Placeholder 2">
            <a:extLst>
              <a:ext uri="{FF2B5EF4-FFF2-40B4-BE49-F238E27FC236}">
                <a16:creationId xmlns:a16="http://schemas.microsoft.com/office/drawing/2014/main" id="{A98AFDAC-3A23-4F5B-B2BE-CDF8D1AFCF86}"/>
              </a:ext>
            </a:extLst>
          </p:cNvPr>
          <p:cNvSpPr>
            <a:spLocks noGrp="1"/>
          </p:cNvSpPr>
          <p:nvPr>
            <p:ph type="body" idx="1"/>
          </p:nvPr>
        </p:nvSpPr>
        <p:spPr>
          <a:xfrm>
            <a:off x="928800" y="2272009"/>
            <a:ext cx="5157787" cy="823912"/>
          </a:xfrm>
        </p:spPr>
        <p:txBody>
          <a:bodyPr rtlCol="0"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a:extLst>
              <a:ext uri="{FF2B5EF4-FFF2-40B4-BE49-F238E27FC236}">
                <a16:creationId xmlns:a16="http://schemas.microsoft.com/office/drawing/2014/main" id="{5BBD9244-253B-4F61-9F15-81C783E03B05}"/>
              </a:ext>
            </a:extLst>
          </p:cNvPr>
          <p:cNvSpPr>
            <a:spLocks noGrp="1"/>
          </p:cNvSpPr>
          <p:nvPr>
            <p:ph sz="half" idx="2"/>
          </p:nvPr>
        </p:nvSpPr>
        <p:spPr>
          <a:xfrm>
            <a:off x="928800" y="3386142"/>
            <a:ext cx="5157787" cy="2773258"/>
          </a:xfrm>
        </p:spPr>
        <p:txBody>
          <a:bodyPr rtlCol="0">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
        <p:nvSpPr>
          <p:cNvPr id="5" name="Text Placeholder 4">
            <a:extLst>
              <a:ext uri="{FF2B5EF4-FFF2-40B4-BE49-F238E27FC236}">
                <a16:creationId xmlns:a16="http://schemas.microsoft.com/office/drawing/2014/main" id="{EBA65450-4B24-4A6B-9987-1F3CF67B414D}"/>
              </a:ext>
            </a:extLst>
          </p:cNvPr>
          <p:cNvSpPr>
            <a:spLocks noGrp="1"/>
          </p:cNvSpPr>
          <p:nvPr>
            <p:ph type="body" sz="quarter" idx="3"/>
          </p:nvPr>
        </p:nvSpPr>
        <p:spPr>
          <a:xfrm>
            <a:off x="6284744" y="2272009"/>
            <a:ext cx="5183188" cy="823912"/>
          </a:xfrm>
        </p:spPr>
        <p:txBody>
          <a:bodyPr rtlCol="0"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7" name="Date Placeholder 6">
            <a:extLst>
              <a:ext uri="{FF2B5EF4-FFF2-40B4-BE49-F238E27FC236}">
                <a16:creationId xmlns:a16="http://schemas.microsoft.com/office/drawing/2014/main" id="{753D5824-9ACF-4E5F-AC80-9ACD7B67FFDE}"/>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8" name="Footer Placeholder 7">
            <a:extLst>
              <a:ext uri="{FF2B5EF4-FFF2-40B4-BE49-F238E27FC236}">
                <a16:creationId xmlns:a16="http://schemas.microsoft.com/office/drawing/2014/main" id="{02F28EAD-9FFC-4EDD-96C6-CDAF179BAF01}"/>
              </a:ext>
            </a:extLst>
          </p:cNvPr>
          <p:cNvSpPr>
            <a:spLocks noGrp="1"/>
          </p:cNvSpPr>
          <p:nvPr>
            <p:ph type="ftr" sz="quarter" idx="11"/>
          </p:nvPr>
        </p:nvSpPr>
        <p:spPr/>
        <p:txBody>
          <a:bodyPr rtlCol="0"/>
          <a:lstStyle/>
          <a:p>
            <a:endParaRPr lang="en-GB"/>
          </a:p>
        </p:txBody>
      </p:sp>
      <p:sp>
        <p:nvSpPr>
          <p:cNvPr id="9" name="Slide Number Placeholder 8">
            <a:extLst>
              <a:ext uri="{FF2B5EF4-FFF2-40B4-BE49-F238E27FC236}">
                <a16:creationId xmlns:a16="http://schemas.microsoft.com/office/drawing/2014/main" id="{96D156D5-5DCA-446B-8C31-2251F7ECE67C}"/>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454CE474-0060-44FE-B47E-DA6AF06C369C}"/>
              </a:ext>
            </a:extLst>
          </p:cNvPr>
          <p:cNvSpPr/>
          <p:nvPr/>
        </p:nvSpPr>
        <p:spPr>
          <a:xfrm>
            <a:off x="687289" y="0"/>
            <a:ext cx="72000" cy="182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1" name="Straight Connector 10">
            <a:extLst>
              <a:ext uri="{FF2B5EF4-FFF2-40B4-BE49-F238E27FC236}">
                <a16:creationId xmlns:a16="http://schemas.microsoft.com/office/drawing/2014/main" id="{D50FF488-85D0-4162-BF82-7F9DAA427094}"/>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726B73F3-1DAC-413E-B204-D9A6E14725E4}"/>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3" name="Straight Connector 12">
            <a:extLst>
              <a:ext uri="{FF2B5EF4-FFF2-40B4-BE49-F238E27FC236}">
                <a16:creationId xmlns:a16="http://schemas.microsoft.com/office/drawing/2014/main" id="{F78574EA-1B80-4D53-A1C5-929097CBD6A1}"/>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2DDB37A-C70A-4701-A519-6A882408133A}"/>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DEED813-3D7D-4166-A729-7E883823CD5E}"/>
              </a:ext>
            </a:extLst>
          </p:cNvPr>
          <p:cNvCxnSpPr/>
          <p:nvPr/>
        </p:nvCxnSpPr>
        <p:spPr>
          <a:xfrm>
            <a:off x="1068863"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1CC230C-5438-4284-8FAA-05E533A44A5C}"/>
              </a:ext>
            </a:extLst>
          </p:cNvPr>
          <p:cNvCxnSpPr/>
          <p:nvPr/>
        </p:nvCxnSpPr>
        <p:spPr>
          <a:xfrm>
            <a:off x="6412241"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Content Placeholder 3">
            <a:extLst>
              <a:ext uri="{FF2B5EF4-FFF2-40B4-BE49-F238E27FC236}">
                <a16:creationId xmlns:a16="http://schemas.microsoft.com/office/drawing/2014/main" id="{ED988384-E3A4-482D-94EF-A8F8894AA508}"/>
              </a:ext>
            </a:extLst>
          </p:cNvPr>
          <p:cNvSpPr>
            <a:spLocks noGrp="1"/>
          </p:cNvSpPr>
          <p:nvPr>
            <p:ph sz="half" idx="15"/>
          </p:nvPr>
        </p:nvSpPr>
        <p:spPr>
          <a:xfrm>
            <a:off x="6310145" y="3386142"/>
            <a:ext cx="5157787" cy="2773258"/>
          </a:xfrm>
        </p:spPr>
        <p:txBody>
          <a:bodyPr rtlCol="0">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Tree>
    <p:extLst>
      <p:ext uri="{BB962C8B-B14F-4D97-AF65-F5344CB8AC3E}">
        <p14:creationId xmlns:p14="http://schemas.microsoft.com/office/powerpoint/2010/main" val="13553956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_Two Content">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A30FC14-A5B3-4B00-8DE8-B6E28CF32743}"/>
              </a:ext>
            </a:extLst>
          </p:cNvPr>
          <p:cNvSpPr/>
          <p:nvPr/>
        </p:nvSpPr>
        <p:spPr>
          <a:xfrm>
            <a:off x="0" y="5532437"/>
            <a:ext cx="12192000" cy="1325563"/>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13195AFA-7DE7-4BBC-AE6C-B5FAE8A371C2}"/>
              </a:ext>
            </a:extLst>
          </p:cNvPr>
          <p:cNvSpPr>
            <a:spLocks noGrp="1"/>
          </p:cNvSpPr>
          <p:nvPr>
            <p:ph type="title" hasCustomPrompt="1"/>
          </p:nvPr>
        </p:nvSpPr>
        <p:spPr>
          <a:xfrm>
            <a:off x="928800" y="724195"/>
            <a:ext cx="10515600" cy="1325563"/>
          </a:xfrm>
        </p:spPr>
        <p:txBody>
          <a:bodyPr rtlCol="0"/>
          <a:lstStyle>
            <a:lvl1pPr>
              <a:defRPr>
                <a:gradFill>
                  <a:gsLst>
                    <a:gs pos="0">
                      <a:schemeClr val="bg2"/>
                    </a:gs>
                    <a:gs pos="100000">
                      <a:schemeClr val="accent1"/>
                    </a:gs>
                  </a:gsLst>
                  <a:lin ang="0" scaled="1"/>
                </a:gradFill>
              </a:defRPr>
            </a:lvl1pPr>
          </a:lstStyle>
          <a:p>
            <a:pPr rtl="0"/>
            <a:r>
              <a:rPr lang="en-GB" noProof="0"/>
              <a:t>TWO CONTENT</a:t>
            </a:r>
            <a:br>
              <a:rPr lang="en-GB" noProof="0"/>
            </a:br>
            <a:r>
              <a:rPr lang="en-GB" noProof="0"/>
              <a:t>SLIDE</a:t>
            </a:r>
          </a:p>
        </p:txBody>
      </p:sp>
      <p:sp>
        <p:nvSpPr>
          <p:cNvPr id="3" name="Text Placeholder 2">
            <a:extLst>
              <a:ext uri="{FF2B5EF4-FFF2-40B4-BE49-F238E27FC236}">
                <a16:creationId xmlns:a16="http://schemas.microsoft.com/office/drawing/2014/main" id="{A98AFDAC-3A23-4F5B-B2BE-CDF8D1AFCF86}"/>
              </a:ext>
            </a:extLst>
          </p:cNvPr>
          <p:cNvSpPr>
            <a:spLocks noGrp="1"/>
          </p:cNvSpPr>
          <p:nvPr>
            <p:ph type="body" idx="1"/>
          </p:nvPr>
        </p:nvSpPr>
        <p:spPr>
          <a:xfrm>
            <a:off x="928800" y="2272009"/>
            <a:ext cx="5157787" cy="823912"/>
          </a:xfrm>
        </p:spPr>
        <p:txBody>
          <a:bodyPr rtlCol="0" anchor="b"/>
          <a:lstStyle>
            <a:lvl1pPr marL="0" indent="0">
              <a:buNone/>
              <a:defRPr lang="en-US" sz="2500" b="1" i="0" kern="1200" dirty="0" smtClean="0">
                <a:solidFill>
                  <a:schemeClr val="bg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a:extLst>
              <a:ext uri="{FF2B5EF4-FFF2-40B4-BE49-F238E27FC236}">
                <a16:creationId xmlns:a16="http://schemas.microsoft.com/office/drawing/2014/main" id="{5BBD9244-253B-4F61-9F15-81C783E03B05}"/>
              </a:ext>
            </a:extLst>
          </p:cNvPr>
          <p:cNvSpPr>
            <a:spLocks noGrp="1"/>
          </p:cNvSpPr>
          <p:nvPr>
            <p:ph sz="half" idx="2"/>
          </p:nvPr>
        </p:nvSpPr>
        <p:spPr>
          <a:xfrm>
            <a:off x="928800" y="3386142"/>
            <a:ext cx="5157787" cy="2015247"/>
          </a:xfrm>
        </p:spPr>
        <p:txBody>
          <a:bodyPr rtlCol="0">
            <a:normAutofit/>
          </a:bodyPr>
          <a:lstStyle>
            <a:lvl1pPr marL="180000" indent="-180000" algn="l" defTabSz="914400" rtl="0" eaLnBrk="1" latinLnBrk="0" hangingPunct="1">
              <a:lnSpc>
                <a:spcPct val="100000"/>
              </a:lnSpc>
              <a:spcBef>
                <a:spcPts val="600"/>
              </a:spcBef>
              <a:buClr>
                <a:schemeClr val="bg2"/>
              </a:buClr>
              <a:buFont typeface="Arial" panose="020B0604020202020204" pitchFamily="34" charset="0"/>
              <a:buChar char="•"/>
              <a:defRPr lang="en-US" sz="1600" i="0" kern="1200" dirty="0" smtClean="0">
                <a:solidFill>
                  <a:schemeClr val="tx1">
                    <a:lumMod val="75000"/>
                    <a:lumOff val="25000"/>
                  </a:schemeClr>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
        <p:nvSpPr>
          <p:cNvPr id="5" name="Text Placeholder 4">
            <a:extLst>
              <a:ext uri="{FF2B5EF4-FFF2-40B4-BE49-F238E27FC236}">
                <a16:creationId xmlns:a16="http://schemas.microsoft.com/office/drawing/2014/main" id="{EBA65450-4B24-4A6B-9987-1F3CF67B414D}"/>
              </a:ext>
            </a:extLst>
          </p:cNvPr>
          <p:cNvSpPr>
            <a:spLocks noGrp="1"/>
          </p:cNvSpPr>
          <p:nvPr>
            <p:ph type="body" sz="quarter" idx="3"/>
          </p:nvPr>
        </p:nvSpPr>
        <p:spPr>
          <a:xfrm>
            <a:off x="6284744" y="2272009"/>
            <a:ext cx="5183188" cy="823912"/>
          </a:xfrm>
        </p:spPr>
        <p:txBody>
          <a:bodyPr rtlCol="0" anchor="b">
            <a:normAutofit/>
          </a:bodyPr>
          <a:lstStyle>
            <a:lvl1pPr marL="0" indent="0">
              <a:buNone/>
              <a:defRPr lang="en-US" sz="2500" b="1" i="0" kern="120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a:extLst>
              <a:ext uri="{FF2B5EF4-FFF2-40B4-BE49-F238E27FC236}">
                <a16:creationId xmlns:a16="http://schemas.microsoft.com/office/drawing/2014/main" id="{1D9DAC08-B52B-4DCC-9D22-E4E54E711637}"/>
              </a:ext>
            </a:extLst>
          </p:cNvPr>
          <p:cNvSpPr>
            <a:spLocks noGrp="1"/>
          </p:cNvSpPr>
          <p:nvPr>
            <p:ph sz="quarter" idx="4"/>
          </p:nvPr>
        </p:nvSpPr>
        <p:spPr>
          <a:xfrm>
            <a:off x="6284744" y="3386142"/>
            <a:ext cx="5183188" cy="2015247"/>
          </a:xfrm>
        </p:spPr>
        <p:txBody>
          <a:bodyPr rtlCol="0">
            <a:normAutofit/>
          </a:bodyPr>
          <a:lstStyle>
            <a:lvl1pPr marL="180000" indent="-180000">
              <a:lnSpc>
                <a:spcPct val="100000"/>
              </a:lnSpc>
              <a:spcBef>
                <a:spcPts val="600"/>
              </a:spcBef>
              <a:buClr>
                <a:schemeClr val="accent1"/>
              </a:buClr>
              <a:buFont typeface="Arial" panose="020B0604020202020204" pitchFamily="34" charset="0"/>
              <a:buChar char="•"/>
              <a:defRPr lang="en-US" sz="1600" i="0" kern="1200" dirty="0" smtClean="0">
                <a:solidFill>
                  <a:schemeClr val="tx1">
                    <a:lumMod val="75000"/>
                    <a:lumOff val="25000"/>
                  </a:schemeClr>
                </a:solidFill>
                <a:latin typeface="+mn-lt"/>
                <a:ea typeface="+mn-ea"/>
                <a:cs typeface="+mn-cs"/>
              </a:defRPr>
            </a:lvl1pPr>
            <a:lvl2pPr>
              <a:defRPr/>
            </a:lvl2pPr>
            <a:lvl3pPr>
              <a:defRPr/>
            </a:lvl3pPr>
            <a:lvl4pPr>
              <a:defRPr/>
            </a:lvl4pPr>
            <a:lvl5pPr>
              <a:defRPr/>
            </a:lvl5pPr>
          </a:lstStyle>
          <a:p>
            <a:pPr marL="228600" lvl="0" indent="-228600" algn="l" defTabSz="914400" rtl="0" eaLnBrk="1" latinLnBrk="0" hangingPunct="1">
              <a:lnSpc>
                <a:spcPct val="100000"/>
              </a:lnSpc>
              <a:spcBef>
                <a:spcPts val="600"/>
              </a:spcBef>
            </a:pPr>
            <a:r>
              <a:rPr lang="en-US" noProof="0"/>
              <a:t>Click to edit Master text styles</a:t>
            </a:r>
          </a:p>
        </p:txBody>
      </p:sp>
      <p:sp>
        <p:nvSpPr>
          <p:cNvPr id="7" name="Date Placeholder 6">
            <a:extLst>
              <a:ext uri="{FF2B5EF4-FFF2-40B4-BE49-F238E27FC236}">
                <a16:creationId xmlns:a16="http://schemas.microsoft.com/office/drawing/2014/main" id="{753D5824-9ACF-4E5F-AC80-9ACD7B67FFDE}"/>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8" name="Footer Placeholder 7">
            <a:extLst>
              <a:ext uri="{FF2B5EF4-FFF2-40B4-BE49-F238E27FC236}">
                <a16:creationId xmlns:a16="http://schemas.microsoft.com/office/drawing/2014/main" id="{02F28EAD-9FFC-4EDD-96C6-CDAF179BAF01}"/>
              </a:ext>
            </a:extLst>
          </p:cNvPr>
          <p:cNvSpPr>
            <a:spLocks noGrp="1"/>
          </p:cNvSpPr>
          <p:nvPr>
            <p:ph type="ftr" sz="quarter" idx="11"/>
          </p:nvPr>
        </p:nvSpPr>
        <p:spPr/>
        <p:txBody>
          <a:bodyPr rtlCol="0"/>
          <a:lstStyle/>
          <a:p>
            <a:endParaRPr lang="en-GB"/>
          </a:p>
        </p:txBody>
      </p:sp>
      <p:sp>
        <p:nvSpPr>
          <p:cNvPr id="9" name="Slide Number Placeholder 8">
            <a:extLst>
              <a:ext uri="{FF2B5EF4-FFF2-40B4-BE49-F238E27FC236}">
                <a16:creationId xmlns:a16="http://schemas.microsoft.com/office/drawing/2014/main" id="{96D156D5-5DCA-446B-8C31-2251F7ECE67C}"/>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454CE474-0060-44FE-B47E-DA6AF06C369C}"/>
              </a:ext>
            </a:extLst>
          </p:cNvPr>
          <p:cNvSpPr/>
          <p:nvPr/>
        </p:nvSpPr>
        <p:spPr>
          <a:xfrm>
            <a:off x="687289" y="0"/>
            <a:ext cx="72000" cy="18288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1" name="Straight Connector 10">
            <a:extLst>
              <a:ext uri="{FF2B5EF4-FFF2-40B4-BE49-F238E27FC236}">
                <a16:creationId xmlns:a16="http://schemas.microsoft.com/office/drawing/2014/main" id="{D50FF488-85D0-4162-BF82-7F9DAA427094}"/>
              </a:ext>
            </a:extLst>
          </p:cNvPr>
          <p:cNvCxnSpPr>
            <a:cxnSpLocks/>
          </p:cNvCxnSpPr>
          <p:nvPr/>
        </p:nvCxnSpPr>
        <p:spPr>
          <a:xfrm>
            <a:off x="11190767" y="800959"/>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726B73F3-1DAC-413E-B204-D9A6E14725E4}"/>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accent1"/>
                </a:solidFill>
              </a:defRPr>
            </a:lvl1pPr>
          </a:lstStyle>
          <a:p>
            <a:pPr lvl="0" rtl="0"/>
            <a:r>
              <a:rPr lang="en-GB" noProof="0"/>
              <a:t>20XX</a:t>
            </a:r>
          </a:p>
        </p:txBody>
      </p:sp>
      <p:cxnSp>
        <p:nvCxnSpPr>
          <p:cNvPr id="13" name="Straight Connector 12">
            <a:extLst>
              <a:ext uri="{FF2B5EF4-FFF2-40B4-BE49-F238E27FC236}">
                <a16:creationId xmlns:a16="http://schemas.microsoft.com/office/drawing/2014/main" id="{F78574EA-1B80-4D53-A1C5-929097CBD6A1}"/>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2DDB37A-C70A-4701-A519-6A882408133A}"/>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DEED813-3D7D-4166-A729-7E883823CD5E}"/>
              </a:ext>
            </a:extLst>
          </p:cNvPr>
          <p:cNvCxnSpPr/>
          <p:nvPr/>
        </p:nvCxnSpPr>
        <p:spPr>
          <a:xfrm>
            <a:off x="1068863" y="322696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1CC230C-5438-4284-8FAA-05E533A44A5C}"/>
              </a:ext>
            </a:extLst>
          </p:cNvPr>
          <p:cNvCxnSpPr/>
          <p:nvPr/>
        </p:nvCxnSpPr>
        <p:spPr>
          <a:xfrm>
            <a:off x="6412241" y="3226963"/>
            <a:ext cx="6309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97023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2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BBFDD45-3FE7-46CA-9142-8DBABF181C24}"/>
              </a:ext>
            </a:extLst>
          </p:cNvPr>
          <p:cNvSpPr/>
          <p:nvPr/>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13195AFA-7DE7-4BBC-AE6C-B5FAE8A371C2}"/>
              </a:ext>
            </a:extLst>
          </p:cNvPr>
          <p:cNvSpPr>
            <a:spLocks noGrp="1"/>
          </p:cNvSpPr>
          <p:nvPr>
            <p:ph type="title" hasCustomPrompt="1"/>
          </p:nvPr>
        </p:nvSpPr>
        <p:spPr>
          <a:xfrm>
            <a:off x="928800" y="724195"/>
            <a:ext cx="10515600" cy="1325563"/>
          </a:xfrm>
        </p:spPr>
        <p:txBody>
          <a:bodyPr rtlCol="0"/>
          <a:lstStyle>
            <a:lvl1pPr>
              <a:defRPr/>
            </a:lvl1pPr>
          </a:lstStyle>
          <a:p>
            <a:pPr rtl="0"/>
            <a:r>
              <a:rPr lang="en-GB" noProof="0"/>
              <a:t>TWO CONTENT</a:t>
            </a:r>
            <a:br>
              <a:rPr lang="en-GB" noProof="0"/>
            </a:br>
            <a:r>
              <a:rPr lang="en-GB" noProof="0"/>
              <a:t>SLIDE</a:t>
            </a:r>
          </a:p>
        </p:txBody>
      </p:sp>
      <p:sp>
        <p:nvSpPr>
          <p:cNvPr id="3" name="Text Placeholder 2">
            <a:extLst>
              <a:ext uri="{FF2B5EF4-FFF2-40B4-BE49-F238E27FC236}">
                <a16:creationId xmlns:a16="http://schemas.microsoft.com/office/drawing/2014/main" id="{A98AFDAC-3A23-4F5B-B2BE-CDF8D1AFCF86}"/>
              </a:ext>
            </a:extLst>
          </p:cNvPr>
          <p:cNvSpPr>
            <a:spLocks noGrp="1"/>
          </p:cNvSpPr>
          <p:nvPr>
            <p:ph type="body" idx="1"/>
          </p:nvPr>
        </p:nvSpPr>
        <p:spPr>
          <a:xfrm>
            <a:off x="928800" y="2272009"/>
            <a:ext cx="5157787" cy="823912"/>
          </a:xfrm>
        </p:spPr>
        <p:txBody>
          <a:bodyPr rtlCol="0"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5" name="Text Placeholder 4">
            <a:extLst>
              <a:ext uri="{FF2B5EF4-FFF2-40B4-BE49-F238E27FC236}">
                <a16:creationId xmlns:a16="http://schemas.microsoft.com/office/drawing/2014/main" id="{EBA65450-4B24-4A6B-9987-1F3CF67B414D}"/>
              </a:ext>
            </a:extLst>
          </p:cNvPr>
          <p:cNvSpPr>
            <a:spLocks noGrp="1"/>
          </p:cNvSpPr>
          <p:nvPr>
            <p:ph type="body" sz="quarter" idx="3"/>
          </p:nvPr>
        </p:nvSpPr>
        <p:spPr>
          <a:xfrm>
            <a:off x="6284744" y="2272009"/>
            <a:ext cx="5183188" cy="823912"/>
          </a:xfrm>
        </p:spPr>
        <p:txBody>
          <a:bodyPr rtlCol="0"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7" name="Date Placeholder 6">
            <a:extLst>
              <a:ext uri="{FF2B5EF4-FFF2-40B4-BE49-F238E27FC236}">
                <a16:creationId xmlns:a16="http://schemas.microsoft.com/office/drawing/2014/main" id="{753D5824-9ACF-4E5F-AC80-9ACD7B67FFDE}"/>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8" name="Footer Placeholder 7">
            <a:extLst>
              <a:ext uri="{FF2B5EF4-FFF2-40B4-BE49-F238E27FC236}">
                <a16:creationId xmlns:a16="http://schemas.microsoft.com/office/drawing/2014/main" id="{02F28EAD-9FFC-4EDD-96C6-CDAF179BAF01}"/>
              </a:ext>
            </a:extLst>
          </p:cNvPr>
          <p:cNvSpPr>
            <a:spLocks noGrp="1"/>
          </p:cNvSpPr>
          <p:nvPr>
            <p:ph type="ftr" sz="quarter" idx="11"/>
          </p:nvPr>
        </p:nvSpPr>
        <p:spPr/>
        <p:txBody>
          <a:bodyPr rtlCol="0"/>
          <a:lstStyle/>
          <a:p>
            <a:endParaRPr lang="en-GB"/>
          </a:p>
        </p:txBody>
      </p:sp>
      <p:sp>
        <p:nvSpPr>
          <p:cNvPr id="9" name="Slide Number Placeholder 8">
            <a:extLst>
              <a:ext uri="{FF2B5EF4-FFF2-40B4-BE49-F238E27FC236}">
                <a16:creationId xmlns:a16="http://schemas.microsoft.com/office/drawing/2014/main" id="{96D156D5-5DCA-446B-8C31-2251F7ECE67C}"/>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454CE474-0060-44FE-B47E-DA6AF06C369C}"/>
              </a:ext>
            </a:extLst>
          </p:cNvPr>
          <p:cNvSpPr/>
          <p:nvPr/>
        </p:nvSpPr>
        <p:spPr>
          <a:xfrm>
            <a:off x="687288" y="255684"/>
            <a:ext cx="72000" cy="15731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5" name="Straight Connector 14">
            <a:extLst>
              <a:ext uri="{FF2B5EF4-FFF2-40B4-BE49-F238E27FC236}">
                <a16:creationId xmlns:a16="http://schemas.microsoft.com/office/drawing/2014/main" id="{0DEED813-3D7D-4166-A729-7E883823CD5E}"/>
              </a:ext>
            </a:extLst>
          </p:cNvPr>
          <p:cNvCxnSpPr/>
          <p:nvPr/>
        </p:nvCxnSpPr>
        <p:spPr>
          <a:xfrm>
            <a:off x="1068863"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1CC230C-5438-4284-8FAA-05E533A44A5C}"/>
              </a:ext>
            </a:extLst>
          </p:cNvPr>
          <p:cNvCxnSpPr/>
          <p:nvPr/>
        </p:nvCxnSpPr>
        <p:spPr>
          <a:xfrm>
            <a:off x="6412241"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28791ED-1F60-48B9-B73C-7835714E670D}"/>
              </a:ext>
            </a:extLst>
          </p:cNvPr>
          <p:cNvCxnSpPr>
            <a:cxnSpLocks/>
          </p:cNvCxnSpPr>
          <p:nvPr/>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F968FAF7-548C-4383-BE8C-5A194EC21F17}"/>
              </a:ext>
            </a:extLst>
          </p:cNvPr>
          <p:cNvSpPr>
            <a:spLocks noGrp="1"/>
          </p:cNvSpPr>
          <p:nvPr>
            <p:ph type="body" sz="quarter" idx="14" hasCustomPrompt="1"/>
          </p:nvPr>
        </p:nvSpPr>
        <p:spPr>
          <a:xfrm>
            <a:off x="10832539"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23" name="Straight Connector 22">
            <a:extLst>
              <a:ext uri="{FF2B5EF4-FFF2-40B4-BE49-F238E27FC236}">
                <a16:creationId xmlns:a16="http://schemas.microsoft.com/office/drawing/2014/main" id="{DBEDEE03-9903-44CE-8EB8-22B19F5E8DD7}"/>
              </a:ext>
            </a:extLst>
          </p:cNvPr>
          <p:cNvCxnSpPr>
            <a:cxnSpLocks/>
          </p:cNvCxnSpPr>
          <p:nvPr/>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6FE8DF3E-FD5B-4215-B847-DFFB761C21A4}"/>
              </a:ext>
            </a:extLst>
          </p:cNvPr>
          <p:cNvCxnSpPr>
            <a:cxnSpLocks/>
          </p:cNvCxnSpPr>
          <p:nvPr/>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Content Placeholder 3">
            <a:extLst>
              <a:ext uri="{FF2B5EF4-FFF2-40B4-BE49-F238E27FC236}">
                <a16:creationId xmlns:a16="http://schemas.microsoft.com/office/drawing/2014/main" id="{C2B73E5D-AD65-4FEE-89DE-2E2643A3456B}"/>
              </a:ext>
            </a:extLst>
          </p:cNvPr>
          <p:cNvSpPr>
            <a:spLocks noGrp="1"/>
          </p:cNvSpPr>
          <p:nvPr>
            <p:ph sz="half" idx="2"/>
          </p:nvPr>
        </p:nvSpPr>
        <p:spPr>
          <a:xfrm>
            <a:off x="928800" y="3386142"/>
            <a:ext cx="5157787" cy="2773258"/>
          </a:xfrm>
        </p:spPr>
        <p:txBody>
          <a:bodyPr rtlCol="0">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
        <p:nvSpPr>
          <p:cNvPr id="25" name="Content Placeholder 3">
            <a:extLst>
              <a:ext uri="{FF2B5EF4-FFF2-40B4-BE49-F238E27FC236}">
                <a16:creationId xmlns:a16="http://schemas.microsoft.com/office/drawing/2014/main" id="{E10D0906-57D4-410E-823B-3BAD416949E1}"/>
              </a:ext>
            </a:extLst>
          </p:cNvPr>
          <p:cNvSpPr>
            <a:spLocks noGrp="1"/>
          </p:cNvSpPr>
          <p:nvPr>
            <p:ph sz="half" idx="15"/>
          </p:nvPr>
        </p:nvSpPr>
        <p:spPr>
          <a:xfrm>
            <a:off x="6310145" y="3386142"/>
            <a:ext cx="5157787" cy="2773258"/>
          </a:xfrm>
        </p:spPr>
        <p:txBody>
          <a:bodyPr rtlCol="0">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Tree>
    <p:extLst>
      <p:ext uri="{BB962C8B-B14F-4D97-AF65-F5344CB8AC3E}">
        <p14:creationId xmlns:p14="http://schemas.microsoft.com/office/powerpoint/2010/main" val="8014435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3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4" name="Text Placeholder 2">
            <a:extLst>
              <a:ext uri="{FF2B5EF4-FFF2-40B4-BE49-F238E27FC236}">
                <a16:creationId xmlns:a16="http://schemas.microsoft.com/office/drawing/2014/main" id="{4D589D6B-831D-4563-A99C-EBE2564083ED}"/>
              </a:ext>
            </a:extLst>
          </p:cNvPr>
          <p:cNvSpPr>
            <a:spLocks noGrp="1"/>
          </p:cNvSpPr>
          <p:nvPr>
            <p:ph type="body" idx="1"/>
          </p:nvPr>
        </p:nvSpPr>
        <p:spPr>
          <a:xfrm>
            <a:off x="1555328" y="2272009"/>
            <a:ext cx="4759643" cy="823912"/>
          </a:xfrm>
        </p:spPr>
        <p:txBody>
          <a:bodyPr rtlCol="0"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630859"/>
            <a:ext cx="4143555" cy="1536580"/>
          </a:xfrm>
        </p:spPr>
        <p:txBody>
          <a:bodyPr rtlCol="0"/>
          <a:lstStyle>
            <a:lvl1pPr>
              <a:defRPr/>
            </a:lvl1pPr>
          </a:lstStyle>
          <a:p>
            <a:pPr rtl="0"/>
            <a:r>
              <a:rPr lang="en-GB" noProof="0"/>
              <a:t>TWO CONTENT</a:t>
            </a:r>
            <a:br>
              <a:rPr lang="en-GB" noProof="0"/>
            </a:br>
            <a:r>
              <a:rPr lang="en-GB" noProof="0"/>
              <a:t>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1285167" y="871728"/>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Text Placeholder 4">
            <a:extLst>
              <a:ext uri="{FF2B5EF4-FFF2-40B4-BE49-F238E27FC236}">
                <a16:creationId xmlns:a16="http://schemas.microsoft.com/office/drawing/2014/main" id="{73B77664-6718-4048-AA03-DCFB4D6D880C}"/>
              </a:ext>
            </a:extLst>
          </p:cNvPr>
          <p:cNvSpPr>
            <a:spLocks noGrp="1"/>
          </p:cNvSpPr>
          <p:nvPr>
            <p:ph type="body" sz="quarter" idx="3"/>
          </p:nvPr>
        </p:nvSpPr>
        <p:spPr>
          <a:xfrm>
            <a:off x="6911272" y="2272009"/>
            <a:ext cx="4783083" cy="823912"/>
          </a:xfrm>
        </p:spPr>
        <p:txBody>
          <a:bodyPr rtlCol="0"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cxnSp>
        <p:nvCxnSpPr>
          <p:cNvPr id="22" name="Straight Connector 21">
            <a:extLst>
              <a:ext uri="{FF2B5EF4-FFF2-40B4-BE49-F238E27FC236}">
                <a16:creationId xmlns:a16="http://schemas.microsoft.com/office/drawing/2014/main" id="{D6ECB7AA-A238-4E2E-8A06-0B7C8B62A61D}"/>
              </a:ext>
            </a:extLst>
          </p:cNvPr>
          <p:cNvCxnSpPr>
            <a:cxnSpLocks/>
          </p:cNvCxnSpPr>
          <p:nvPr/>
        </p:nvCxnSpPr>
        <p:spPr>
          <a:xfrm>
            <a:off x="1695391"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34F3080-CEDC-41FB-BA9C-9C93575A8C71}"/>
              </a:ext>
            </a:extLst>
          </p:cNvPr>
          <p:cNvCxnSpPr>
            <a:cxnSpLocks/>
          </p:cNvCxnSpPr>
          <p:nvPr/>
        </p:nvCxnSpPr>
        <p:spPr>
          <a:xfrm>
            <a:off x="7038769"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6" name="Content Placeholder 3">
            <a:extLst>
              <a:ext uri="{FF2B5EF4-FFF2-40B4-BE49-F238E27FC236}">
                <a16:creationId xmlns:a16="http://schemas.microsoft.com/office/drawing/2014/main" id="{757A12BA-9C40-44B2-BB42-FE7A1F89A090}"/>
              </a:ext>
            </a:extLst>
          </p:cNvPr>
          <p:cNvSpPr>
            <a:spLocks noGrp="1"/>
          </p:cNvSpPr>
          <p:nvPr>
            <p:ph sz="half" idx="15"/>
          </p:nvPr>
        </p:nvSpPr>
        <p:spPr>
          <a:xfrm>
            <a:off x="1527519" y="3386142"/>
            <a:ext cx="4783074" cy="2773258"/>
          </a:xfrm>
        </p:spPr>
        <p:txBody>
          <a:bodyPr rtlCol="0">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
        <p:nvSpPr>
          <p:cNvPr id="27" name="Content Placeholder 3">
            <a:extLst>
              <a:ext uri="{FF2B5EF4-FFF2-40B4-BE49-F238E27FC236}">
                <a16:creationId xmlns:a16="http://schemas.microsoft.com/office/drawing/2014/main" id="{16A390F6-1520-488F-97A9-78F0B2119006}"/>
              </a:ext>
            </a:extLst>
          </p:cNvPr>
          <p:cNvSpPr>
            <a:spLocks noGrp="1"/>
          </p:cNvSpPr>
          <p:nvPr>
            <p:ph sz="half" idx="16"/>
          </p:nvPr>
        </p:nvSpPr>
        <p:spPr>
          <a:xfrm>
            <a:off x="6911271" y="3386142"/>
            <a:ext cx="4783075" cy="2773258"/>
          </a:xfrm>
        </p:spPr>
        <p:txBody>
          <a:bodyPr rtlCol="0">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Tree>
    <p:extLst>
      <p:ext uri="{BB962C8B-B14F-4D97-AF65-F5344CB8AC3E}">
        <p14:creationId xmlns:p14="http://schemas.microsoft.com/office/powerpoint/2010/main" val="26680036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4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p:nvSpPr>
        <p:spPr>
          <a:xfrm>
            <a:off x="6096000" y="0"/>
            <a:ext cx="6096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4" name="Text Placeholder 2">
            <a:extLst>
              <a:ext uri="{FF2B5EF4-FFF2-40B4-BE49-F238E27FC236}">
                <a16:creationId xmlns:a16="http://schemas.microsoft.com/office/drawing/2014/main" id="{4D589D6B-831D-4563-A99C-EBE2564083ED}"/>
              </a:ext>
            </a:extLst>
          </p:cNvPr>
          <p:cNvSpPr>
            <a:spLocks noGrp="1"/>
          </p:cNvSpPr>
          <p:nvPr>
            <p:ph type="body" idx="1"/>
          </p:nvPr>
        </p:nvSpPr>
        <p:spPr>
          <a:xfrm>
            <a:off x="1555329" y="2272009"/>
            <a:ext cx="4540672" cy="823912"/>
          </a:xfrm>
        </p:spPr>
        <p:txBody>
          <a:bodyPr rtlCol="0" anchor="b"/>
          <a:lstStyle>
            <a:lvl1pPr marL="0" indent="0">
              <a:buNone/>
              <a:defRPr lang="en-US" sz="2500" b="1" i="0" kern="1200" dirty="0" smtClean="0">
                <a:solidFill>
                  <a:schemeClr val="bg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630859"/>
            <a:ext cx="4143555" cy="1536580"/>
          </a:xfrm>
        </p:spPr>
        <p:txBody>
          <a:bodyPr rtlCol="0"/>
          <a:lstStyle>
            <a:lvl1pPr>
              <a:defRPr>
                <a:gradFill>
                  <a:gsLst>
                    <a:gs pos="0">
                      <a:schemeClr val="bg2"/>
                    </a:gs>
                    <a:gs pos="100000">
                      <a:schemeClr val="accent1"/>
                    </a:gs>
                  </a:gsLst>
                  <a:lin ang="0" scaled="1"/>
                </a:gradFill>
              </a:defRPr>
            </a:lvl1pPr>
          </a:lstStyle>
          <a:p>
            <a:pPr rtl="0"/>
            <a:r>
              <a:rPr lang="en-GB" noProof="0"/>
              <a:t>TWO CONTENT</a:t>
            </a:r>
            <a:br>
              <a:rPr lang="en-GB" noProof="0"/>
            </a:br>
            <a:r>
              <a:rPr lang="en-GB" noProof="0"/>
              <a:t>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lvl1pPr>
              <a:defRPr>
                <a:solidFill>
                  <a:schemeClr val="accent1"/>
                </a:solidFill>
              </a:defRPr>
            </a:lvl1pPr>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1285167" y="871728"/>
            <a:ext cx="72000" cy="93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p:nvCxnSpPr>
        <p:spPr>
          <a:xfrm>
            <a:off x="0" y="6168360"/>
            <a:ext cx="176479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Text Placeholder 4">
            <a:extLst>
              <a:ext uri="{FF2B5EF4-FFF2-40B4-BE49-F238E27FC236}">
                <a16:creationId xmlns:a16="http://schemas.microsoft.com/office/drawing/2014/main" id="{73B77664-6718-4048-AA03-DCFB4D6D880C}"/>
              </a:ext>
            </a:extLst>
          </p:cNvPr>
          <p:cNvSpPr>
            <a:spLocks noGrp="1"/>
          </p:cNvSpPr>
          <p:nvPr>
            <p:ph type="body" sz="quarter" idx="3"/>
          </p:nvPr>
        </p:nvSpPr>
        <p:spPr>
          <a:xfrm>
            <a:off x="6911272" y="2272009"/>
            <a:ext cx="4783083" cy="823912"/>
          </a:xfrm>
        </p:spPr>
        <p:txBody>
          <a:bodyPr rtlCol="0"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cxnSp>
        <p:nvCxnSpPr>
          <p:cNvPr id="22" name="Straight Connector 21">
            <a:extLst>
              <a:ext uri="{FF2B5EF4-FFF2-40B4-BE49-F238E27FC236}">
                <a16:creationId xmlns:a16="http://schemas.microsoft.com/office/drawing/2014/main" id="{D6ECB7AA-A238-4E2E-8A06-0B7C8B62A61D}"/>
              </a:ext>
            </a:extLst>
          </p:cNvPr>
          <p:cNvCxnSpPr>
            <a:cxnSpLocks/>
          </p:cNvCxnSpPr>
          <p:nvPr/>
        </p:nvCxnSpPr>
        <p:spPr>
          <a:xfrm>
            <a:off x="1695391" y="322696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34F3080-CEDC-41FB-BA9C-9C93575A8C71}"/>
              </a:ext>
            </a:extLst>
          </p:cNvPr>
          <p:cNvCxnSpPr>
            <a:cxnSpLocks/>
          </p:cNvCxnSpPr>
          <p:nvPr/>
        </p:nvCxnSpPr>
        <p:spPr>
          <a:xfrm>
            <a:off x="7038769"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8" name="Content Placeholder 3">
            <a:extLst>
              <a:ext uri="{FF2B5EF4-FFF2-40B4-BE49-F238E27FC236}">
                <a16:creationId xmlns:a16="http://schemas.microsoft.com/office/drawing/2014/main" id="{80E9747C-D5E4-4606-9D3D-103BF578726B}"/>
              </a:ext>
            </a:extLst>
          </p:cNvPr>
          <p:cNvSpPr>
            <a:spLocks noGrp="1"/>
          </p:cNvSpPr>
          <p:nvPr>
            <p:ph sz="half" idx="17"/>
          </p:nvPr>
        </p:nvSpPr>
        <p:spPr>
          <a:xfrm>
            <a:off x="1527519" y="3386142"/>
            <a:ext cx="4559068" cy="2773258"/>
          </a:xfrm>
        </p:spPr>
        <p:txBody>
          <a:bodyPr rtlCol="0">
            <a:normAutofit/>
          </a:bodyPr>
          <a:lstStyle>
            <a:lvl1pPr marL="180000" indent="-180000" algn="l" defTabSz="914400" rtl="0" eaLnBrk="1" latinLnBrk="0" hangingPunct="1">
              <a:lnSpc>
                <a:spcPct val="100000"/>
              </a:lnSpc>
              <a:spcBef>
                <a:spcPts val="600"/>
              </a:spcBef>
              <a:buClr>
                <a:schemeClr val="bg2"/>
              </a:buClr>
              <a:buFont typeface="Arial" panose="020B0604020202020204" pitchFamily="34" charset="0"/>
              <a:buChar char="•"/>
              <a:defRPr lang="en-US" sz="1600" i="0" kern="1200" dirty="0" smtClean="0">
                <a:solidFill>
                  <a:schemeClr val="tx1">
                    <a:lumMod val="75000"/>
                    <a:lumOff val="25000"/>
                  </a:schemeClr>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
        <p:nvSpPr>
          <p:cNvPr id="29" name="Content Placeholder 3">
            <a:extLst>
              <a:ext uri="{FF2B5EF4-FFF2-40B4-BE49-F238E27FC236}">
                <a16:creationId xmlns:a16="http://schemas.microsoft.com/office/drawing/2014/main" id="{C45F91F2-CC9B-43AA-A5DF-A0BCEB342754}"/>
              </a:ext>
            </a:extLst>
          </p:cNvPr>
          <p:cNvSpPr>
            <a:spLocks noGrp="1"/>
          </p:cNvSpPr>
          <p:nvPr>
            <p:ph sz="half" idx="18"/>
          </p:nvPr>
        </p:nvSpPr>
        <p:spPr>
          <a:xfrm>
            <a:off x="6911271" y="3386142"/>
            <a:ext cx="4783069" cy="2773258"/>
          </a:xfrm>
        </p:spPr>
        <p:txBody>
          <a:bodyPr rtlCol="0">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Tree>
    <p:extLst>
      <p:ext uri="{BB962C8B-B14F-4D97-AF65-F5344CB8AC3E}">
        <p14:creationId xmlns:p14="http://schemas.microsoft.com/office/powerpoint/2010/main" val="4456578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Picture and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7FDF157-A493-4A5F-9B08-356A30F203CD}"/>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53B0ED56-F1B1-4DBE-9DF3-13C23A2BEF6D}"/>
              </a:ext>
            </a:extLst>
          </p:cNvPr>
          <p:cNvSpPr>
            <a:spLocks noGrp="1"/>
          </p:cNvSpPr>
          <p:nvPr>
            <p:ph type="title" hasCustomPrompt="1"/>
          </p:nvPr>
        </p:nvSpPr>
        <p:spPr>
          <a:xfrm>
            <a:off x="928800" y="472822"/>
            <a:ext cx="10515600" cy="1325563"/>
          </a:xfrm>
        </p:spPr>
        <p:txBody>
          <a:bodyPr rtlCol="0"/>
          <a:lstStyle>
            <a:lvl1pPr>
              <a:defRPr/>
            </a:lvl1pPr>
          </a:lstStyle>
          <a:p>
            <a:pPr rtl="0"/>
            <a:r>
              <a:rPr lang="en-GB" noProof="0"/>
              <a:t>PICTURE SLIDE</a:t>
            </a:r>
          </a:p>
        </p:txBody>
      </p:sp>
      <p:sp>
        <p:nvSpPr>
          <p:cNvPr id="5" name="Date Placeholder 4">
            <a:extLst>
              <a:ext uri="{FF2B5EF4-FFF2-40B4-BE49-F238E27FC236}">
                <a16:creationId xmlns:a16="http://schemas.microsoft.com/office/drawing/2014/main" id="{E5D93C86-ABD2-4554-A6DC-88EB255699E1}"/>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54E45015-FD92-48FC-8C28-ACCBC8BAB980}"/>
              </a:ext>
            </a:extLst>
          </p:cNvPr>
          <p:cNvSpPr>
            <a:spLocks noGrp="1"/>
          </p:cNvSpPr>
          <p:nvPr>
            <p:ph type="ftr" sz="quarter" idx="11"/>
          </p:nvPr>
        </p:nvSpPr>
        <p:spPr/>
        <p:txBody>
          <a:bodyPr rtlCol="0"/>
          <a:lstStyle/>
          <a:p>
            <a:endParaRPr lang="en-GB"/>
          </a:p>
        </p:txBody>
      </p:sp>
      <p:sp>
        <p:nvSpPr>
          <p:cNvPr id="7" name="Slide Number Placeholder 6">
            <a:extLst>
              <a:ext uri="{FF2B5EF4-FFF2-40B4-BE49-F238E27FC236}">
                <a16:creationId xmlns:a16="http://schemas.microsoft.com/office/drawing/2014/main" id="{1AC07E4C-515F-4DA3-9B83-5C6CE5B980C2}"/>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8" name="Rectangle 7">
            <a:extLst>
              <a:ext uri="{FF2B5EF4-FFF2-40B4-BE49-F238E27FC236}">
                <a16:creationId xmlns:a16="http://schemas.microsoft.com/office/drawing/2014/main" id="{BD1F59C3-73BF-4D90-B580-4014C2B27C2C}"/>
              </a:ext>
            </a:extLst>
          </p:cNvPr>
          <p:cNvSpPr/>
          <p:nvPr/>
        </p:nvSpPr>
        <p:spPr>
          <a:xfrm>
            <a:off x="687289" y="0"/>
            <a:ext cx="72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1" name="Straight Connector 10">
            <a:extLst>
              <a:ext uri="{FF2B5EF4-FFF2-40B4-BE49-F238E27FC236}">
                <a16:creationId xmlns:a16="http://schemas.microsoft.com/office/drawing/2014/main" id="{2891E214-8AE6-4CA6-B994-7A8BDD0B394C}"/>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C95F487E-1B8C-4FBA-95B3-043C11DA1E65}"/>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AB912DCD-5EAD-419F-BF95-02B45172EDB0}"/>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Picture Placeholder 19">
            <a:extLst>
              <a:ext uri="{FF2B5EF4-FFF2-40B4-BE49-F238E27FC236}">
                <a16:creationId xmlns:a16="http://schemas.microsoft.com/office/drawing/2014/main" id="{E570BBF0-DF30-4898-89DD-8E929C0AD0B3}"/>
              </a:ext>
            </a:extLst>
          </p:cNvPr>
          <p:cNvSpPr>
            <a:spLocks noGrp="1"/>
          </p:cNvSpPr>
          <p:nvPr>
            <p:ph type="pic" sz="quarter" idx="15"/>
          </p:nvPr>
        </p:nvSpPr>
        <p:spPr>
          <a:xfrm>
            <a:off x="0" y="1659525"/>
            <a:ext cx="12192000" cy="4517136"/>
          </a:xfrm>
          <a:solidFill>
            <a:schemeClr val="bg1">
              <a:alpha val="50000"/>
            </a:schemeClr>
          </a:solidFill>
        </p:spPr>
        <p:txBody>
          <a:bodyPr rtlCol="0" anchor="ctr" anchorCtr="0">
            <a:normAutofit/>
          </a:bodyPr>
          <a:lstStyle>
            <a:lvl1pPr marL="0" indent="0" algn="ctr">
              <a:buNone/>
              <a:defRPr sz="1500"/>
            </a:lvl1pPr>
          </a:lstStyle>
          <a:p>
            <a:pPr rtl="0"/>
            <a:r>
              <a:rPr lang="en-US" noProof="0"/>
              <a:t>Click icon to add picture</a:t>
            </a:r>
            <a:endParaRPr lang="en-GB" noProof="0"/>
          </a:p>
        </p:txBody>
      </p:sp>
    </p:spTree>
    <p:extLst>
      <p:ext uri="{BB962C8B-B14F-4D97-AF65-F5344CB8AC3E}">
        <p14:creationId xmlns:p14="http://schemas.microsoft.com/office/powerpoint/2010/main" val="40244149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Picture and Title">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0DB8CD8-F2C6-48F5-8A73-E5FB643BC475}"/>
              </a:ext>
            </a:extLst>
          </p:cNvPr>
          <p:cNvSpPr/>
          <p:nvPr/>
        </p:nvSpPr>
        <p:spPr>
          <a:xfrm>
            <a:off x="0" y="5532437"/>
            <a:ext cx="12192000" cy="1325563"/>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53B0ED56-F1B1-4DBE-9DF3-13C23A2BEF6D}"/>
              </a:ext>
            </a:extLst>
          </p:cNvPr>
          <p:cNvSpPr>
            <a:spLocks noGrp="1"/>
          </p:cNvSpPr>
          <p:nvPr>
            <p:ph type="title" hasCustomPrompt="1"/>
          </p:nvPr>
        </p:nvSpPr>
        <p:spPr>
          <a:xfrm>
            <a:off x="928800" y="472822"/>
            <a:ext cx="10515600" cy="1325563"/>
          </a:xfrm>
        </p:spPr>
        <p:txBody>
          <a:bodyPr rtlCol="0"/>
          <a:lstStyle>
            <a:lvl1pPr>
              <a:defRPr>
                <a:gradFill>
                  <a:gsLst>
                    <a:gs pos="0">
                      <a:schemeClr val="bg2"/>
                    </a:gs>
                    <a:gs pos="100000">
                      <a:schemeClr val="accent1"/>
                    </a:gs>
                  </a:gsLst>
                  <a:lin ang="0" scaled="1"/>
                </a:gradFill>
              </a:defRPr>
            </a:lvl1pPr>
          </a:lstStyle>
          <a:p>
            <a:pPr rtl="0"/>
            <a:r>
              <a:rPr lang="en-GB" noProof="0"/>
              <a:t>PICTURE SLIDE</a:t>
            </a:r>
          </a:p>
        </p:txBody>
      </p:sp>
      <p:sp>
        <p:nvSpPr>
          <p:cNvPr id="5" name="Date Placeholder 4">
            <a:extLst>
              <a:ext uri="{FF2B5EF4-FFF2-40B4-BE49-F238E27FC236}">
                <a16:creationId xmlns:a16="http://schemas.microsoft.com/office/drawing/2014/main" id="{E5D93C86-ABD2-4554-A6DC-88EB255699E1}"/>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54E45015-FD92-48FC-8C28-ACCBC8BAB980}"/>
              </a:ext>
            </a:extLst>
          </p:cNvPr>
          <p:cNvSpPr>
            <a:spLocks noGrp="1"/>
          </p:cNvSpPr>
          <p:nvPr>
            <p:ph type="ftr" sz="quarter" idx="11"/>
          </p:nvPr>
        </p:nvSpPr>
        <p:spPr/>
        <p:txBody>
          <a:bodyPr rtlCol="0"/>
          <a:lstStyle/>
          <a:p>
            <a:endParaRPr lang="en-GB"/>
          </a:p>
        </p:txBody>
      </p:sp>
      <p:sp>
        <p:nvSpPr>
          <p:cNvPr id="7" name="Slide Number Placeholder 6">
            <a:extLst>
              <a:ext uri="{FF2B5EF4-FFF2-40B4-BE49-F238E27FC236}">
                <a16:creationId xmlns:a16="http://schemas.microsoft.com/office/drawing/2014/main" id="{1AC07E4C-515F-4DA3-9B83-5C6CE5B980C2}"/>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8" name="Rectangle 7">
            <a:extLst>
              <a:ext uri="{FF2B5EF4-FFF2-40B4-BE49-F238E27FC236}">
                <a16:creationId xmlns:a16="http://schemas.microsoft.com/office/drawing/2014/main" id="{BD1F59C3-73BF-4D90-B580-4014C2B27C2C}"/>
              </a:ext>
            </a:extLst>
          </p:cNvPr>
          <p:cNvSpPr/>
          <p:nvPr/>
        </p:nvSpPr>
        <p:spPr>
          <a:xfrm>
            <a:off x="687289" y="0"/>
            <a:ext cx="72000" cy="128930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1" name="Straight Connector 10">
            <a:extLst>
              <a:ext uri="{FF2B5EF4-FFF2-40B4-BE49-F238E27FC236}">
                <a16:creationId xmlns:a16="http://schemas.microsoft.com/office/drawing/2014/main" id="{2891E214-8AE6-4CA6-B994-7A8BDD0B394C}"/>
              </a:ext>
            </a:extLst>
          </p:cNvPr>
          <p:cNvCxnSpPr>
            <a:cxnSpLocks/>
          </p:cNvCxnSpPr>
          <p:nvPr/>
        </p:nvCxnSpPr>
        <p:spPr>
          <a:xfrm>
            <a:off x="11190767" y="800959"/>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C95F487E-1B8C-4FBA-95B3-043C11DA1E65}"/>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accent1"/>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AB912DCD-5EAD-419F-BF95-02B45172EDB0}"/>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Picture Placeholder 19">
            <a:extLst>
              <a:ext uri="{FF2B5EF4-FFF2-40B4-BE49-F238E27FC236}">
                <a16:creationId xmlns:a16="http://schemas.microsoft.com/office/drawing/2014/main" id="{E570BBF0-DF30-4898-89DD-8E929C0AD0B3}"/>
              </a:ext>
            </a:extLst>
          </p:cNvPr>
          <p:cNvSpPr>
            <a:spLocks noGrp="1"/>
          </p:cNvSpPr>
          <p:nvPr>
            <p:ph type="pic" sz="quarter" idx="15"/>
          </p:nvPr>
        </p:nvSpPr>
        <p:spPr>
          <a:xfrm>
            <a:off x="0" y="1659525"/>
            <a:ext cx="12192000" cy="3872910"/>
          </a:xfrm>
          <a:solidFill>
            <a:schemeClr val="bg1">
              <a:alpha val="50000"/>
            </a:schemeClr>
          </a:solidFill>
        </p:spPr>
        <p:txBody>
          <a:bodyPr rtlCol="0" anchor="ctr" anchorCtr="0">
            <a:normAutofit/>
          </a:bodyPr>
          <a:lstStyle>
            <a:lvl1pPr marL="0" indent="0" algn="ctr">
              <a:buNone/>
              <a:defRPr sz="1500"/>
            </a:lvl1pPr>
          </a:lstStyle>
          <a:p>
            <a:pPr rtl="0"/>
            <a:r>
              <a:rPr lang="en-US" noProof="0"/>
              <a:t>Click icon to add picture</a:t>
            </a:r>
            <a:endParaRPr lang="en-GB" noProof="0"/>
          </a:p>
        </p:txBody>
      </p:sp>
      <p:cxnSp>
        <p:nvCxnSpPr>
          <p:cNvPr id="15" name="Straight Connector 14">
            <a:extLst>
              <a:ext uri="{FF2B5EF4-FFF2-40B4-BE49-F238E27FC236}">
                <a16:creationId xmlns:a16="http://schemas.microsoft.com/office/drawing/2014/main" id="{E25C7F29-6151-4F91-80D1-C96C51C06795}"/>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22332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2_Picture and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50F2065-1E46-45F4-8B82-40AFF3B380E4}"/>
              </a:ext>
            </a:extLst>
          </p:cNvPr>
          <p:cNvSpPr/>
          <p:nvPr/>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53B0ED56-F1B1-4DBE-9DF3-13C23A2BEF6D}"/>
              </a:ext>
            </a:extLst>
          </p:cNvPr>
          <p:cNvSpPr>
            <a:spLocks noGrp="1"/>
          </p:cNvSpPr>
          <p:nvPr>
            <p:ph type="title" hasCustomPrompt="1"/>
          </p:nvPr>
        </p:nvSpPr>
        <p:spPr>
          <a:xfrm>
            <a:off x="928800" y="472822"/>
            <a:ext cx="10515600" cy="1325563"/>
          </a:xfrm>
        </p:spPr>
        <p:txBody>
          <a:bodyPr rtlCol="0"/>
          <a:lstStyle>
            <a:lvl1pPr>
              <a:defRPr/>
            </a:lvl1pPr>
          </a:lstStyle>
          <a:p>
            <a:pPr rtl="0"/>
            <a:r>
              <a:rPr lang="en-GB" noProof="0"/>
              <a:t>PICTURE SLIDE</a:t>
            </a:r>
          </a:p>
        </p:txBody>
      </p:sp>
      <p:sp>
        <p:nvSpPr>
          <p:cNvPr id="5" name="Date Placeholder 4">
            <a:extLst>
              <a:ext uri="{FF2B5EF4-FFF2-40B4-BE49-F238E27FC236}">
                <a16:creationId xmlns:a16="http://schemas.microsoft.com/office/drawing/2014/main" id="{E5D93C86-ABD2-4554-A6DC-88EB255699E1}"/>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54E45015-FD92-48FC-8C28-ACCBC8BAB980}"/>
              </a:ext>
            </a:extLst>
          </p:cNvPr>
          <p:cNvSpPr>
            <a:spLocks noGrp="1"/>
          </p:cNvSpPr>
          <p:nvPr>
            <p:ph type="ftr" sz="quarter" idx="11"/>
          </p:nvPr>
        </p:nvSpPr>
        <p:spPr/>
        <p:txBody>
          <a:bodyPr rtlCol="0"/>
          <a:lstStyle/>
          <a:p>
            <a:endParaRPr lang="en-GB"/>
          </a:p>
        </p:txBody>
      </p:sp>
      <p:sp>
        <p:nvSpPr>
          <p:cNvPr id="7" name="Slide Number Placeholder 6">
            <a:extLst>
              <a:ext uri="{FF2B5EF4-FFF2-40B4-BE49-F238E27FC236}">
                <a16:creationId xmlns:a16="http://schemas.microsoft.com/office/drawing/2014/main" id="{1AC07E4C-515F-4DA3-9B83-5C6CE5B980C2}"/>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8" name="Rectangle 7">
            <a:extLst>
              <a:ext uri="{FF2B5EF4-FFF2-40B4-BE49-F238E27FC236}">
                <a16:creationId xmlns:a16="http://schemas.microsoft.com/office/drawing/2014/main" id="{BD1F59C3-73BF-4D90-B580-4014C2B27C2C}"/>
              </a:ext>
            </a:extLst>
          </p:cNvPr>
          <p:cNvSpPr/>
          <p:nvPr/>
        </p:nvSpPr>
        <p:spPr>
          <a:xfrm>
            <a:off x="687289" y="0"/>
            <a:ext cx="72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0" name="Picture Placeholder 19">
            <a:extLst>
              <a:ext uri="{FF2B5EF4-FFF2-40B4-BE49-F238E27FC236}">
                <a16:creationId xmlns:a16="http://schemas.microsoft.com/office/drawing/2014/main" id="{E570BBF0-DF30-4898-89DD-8E929C0AD0B3}"/>
              </a:ext>
            </a:extLst>
          </p:cNvPr>
          <p:cNvSpPr>
            <a:spLocks noGrp="1"/>
          </p:cNvSpPr>
          <p:nvPr>
            <p:ph type="pic" sz="quarter" idx="15"/>
          </p:nvPr>
        </p:nvSpPr>
        <p:spPr>
          <a:xfrm>
            <a:off x="246000" y="1659525"/>
            <a:ext cx="11700000" cy="4517136"/>
          </a:xfrm>
          <a:solidFill>
            <a:schemeClr val="bg1">
              <a:alpha val="50000"/>
            </a:schemeClr>
          </a:solidFill>
        </p:spPr>
        <p:txBody>
          <a:bodyPr rtlCol="0" anchor="ctr" anchorCtr="0">
            <a:normAutofit/>
          </a:bodyPr>
          <a:lstStyle>
            <a:lvl1pPr marL="0" indent="0" algn="ctr">
              <a:buNone/>
              <a:defRPr sz="1500"/>
            </a:lvl1pPr>
          </a:lstStyle>
          <a:p>
            <a:pPr rtl="0"/>
            <a:r>
              <a:rPr lang="en-US" noProof="0"/>
              <a:t>Click icon to add picture</a:t>
            </a:r>
            <a:endParaRPr lang="en-GB" noProof="0"/>
          </a:p>
        </p:txBody>
      </p:sp>
      <p:cxnSp>
        <p:nvCxnSpPr>
          <p:cNvPr id="15" name="Straight Connector 14">
            <a:extLst>
              <a:ext uri="{FF2B5EF4-FFF2-40B4-BE49-F238E27FC236}">
                <a16:creationId xmlns:a16="http://schemas.microsoft.com/office/drawing/2014/main" id="{2A58BD2B-1B9B-49E6-8C1A-77F7A60420D7}"/>
              </a:ext>
            </a:extLst>
          </p:cNvPr>
          <p:cNvCxnSpPr>
            <a:cxnSpLocks/>
          </p:cNvCxnSpPr>
          <p:nvPr/>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7" name="Text Placeholder 15">
            <a:extLst>
              <a:ext uri="{FF2B5EF4-FFF2-40B4-BE49-F238E27FC236}">
                <a16:creationId xmlns:a16="http://schemas.microsoft.com/office/drawing/2014/main" id="{A17DA84B-7C7B-413F-9A4E-88B7975E1CBB}"/>
              </a:ext>
            </a:extLst>
          </p:cNvPr>
          <p:cNvSpPr>
            <a:spLocks noGrp="1"/>
          </p:cNvSpPr>
          <p:nvPr>
            <p:ph type="body" sz="quarter" idx="14" hasCustomPrompt="1"/>
          </p:nvPr>
        </p:nvSpPr>
        <p:spPr>
          <a:xfrm>
            <a:off x="10832539"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453C73EB-9DF5-425B-B9EA-BADEC3467080}"/>
              </a:ext>
            </a:extLst>
          </p:cNvPr>
          <p:cNvCxnSpPr>
            <a:cxnSpLocks/>
          </p:cNvCxnSpPr>
          <p:nvPr/>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8187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_Picture and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4" name="Picture Placeholder 19">
            <a:extLst>
              <a:ext uri="{FF2B5EF4-FFF2-40B4-BE49-F238E27FC236}">
                <a16:creationId xmlns:a16="http://schemas.microsoft.com/office/drawing/2014/main" id="{90DA0444-D1E1-48F5-9158-243679F7B638}"/>
              </a:ext>
            </a:extLst>
          </p:cNvPr>
          <p:cNvSpPr>
            <a:spLocks noGrp="1"/>
          </p:cNvSpPr>
          <p:nvPr>
            <p:ph type="pic" sz="quarter" idx="15"/>
          </p:nvPr>
        </p:nvSpPr>
        <p:spPr>
          <a:xfrm>
            <a:off x="0" y="2167439"/>
            <a:ext cx="12192000" cy="4009222"/>
          </a:xfrm>
          <a:solidFill>
            <a:schemeClr val="bg1">
              <a:alpha val="50000"/>
            </a:schemeClr>
          </a:solidFill>
        </p:spPr>
        <p:txBody>
          <a:bodyPr rtlCol="0" anchor="ctr" anchorCtr="0">
            <a:normAutofit/>
          </a:bodyPr>
          <a:lstStyle>
            <a:lvl1pPr marL="0" indent="0" algn="ctr">
              <a:buNone/>
              <a:defRPr sz="1500"/>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630859"/>
            <a:ext cx="4143555" cy="1536580"/>
          </a:xfrm>
        </p:spPr>
        <p:txBody>
          <a:bodyPr rtlCol="0"/>
          <a:lstStyle>
            <a:lvl1pPr>
              <a:defRPr/>
            </a:lvl1pPr>
          </a:lstStyle>
          <a:p>
            <a:pPr rtl="0"/>
            <a:r>
              <a:rPr lang="en-GB" noProof="0"/>
              <a:t>PICTURE</a:t>
            </a:r>
            <a:br>
              <a:rPr lang="en-GB" noProof="0"/>
            </a:br>
            <a:r>
              <a:rPr lang="en-GB" noProof="0"/>
              <a:t>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1285167" y="871728"/>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21829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5_Picture and Title">
    <p:bg>
      <p:bgPr>
        <a:solidFill>
          <a:schemeClr val="bg1"/>
        </a:solidFill>
        <a:effectLst/>
      </p:bgPr>
    </p:bg>
    <p:spTree>
      <p:nvGrpSpPr>
        <p:cNvPr id="1" name=""/>
        <p:cNvGrpSpPr/>
        <p:nvPr/>
      </p:nvGrpSpPr>
      <p:grpSpPr>
        <a:xfrm>
          <a:off x="0" y="0"/>
          <a:ext cx="0" cy="0"/>
          <a:chOff x="0" y="0"/>
          <a:chExt cx="0" cy="0"/>
        </a:xfrm>
      </p:grpSpPr>
      <p:sp>
        <p:nvSpPr>
          <p:cNvPr id="25" name="Picture Placeholder 24">
            <a:extLst>
              <a:ext uri="{FF2B5EF4-FFF2-40B4-BE49-F238E27FC236}">
                <a16:creationId xmlns:a16="http://schemas.microsoft.com/office/drawing/2014/main" id="{4FC6DCA8-CFF5-4F20-A410-C3EA0873DEFA}"/>
              </a:ext>
            </a:extLst>
          </p:cNvPr>
          <p:cNvSpPr>
            <a:spLocks noGrp="1"/>
          </p:cNvSpPr>
          <p:nvPr>
            <p:ph type="pic" sz="quarter" idx="15"/>
          </p:nvPr>
        </p:nvSpPr>
        <p:spPr>
          <a:xfrm>
            <a:off x="0" y="0"/>
            <a:ext cx="12191999" cy="4251153"/>
          </a:xfrm>
          <a:custGeom>
            <a:avLst/>
            <a:gdLst>
              <a:gd name="connsiteX0" fmla="*/ 0 w 12191999"/>
              <a:gd name="connsiteY0" fmla="*/ 0 h 4251153"/>
              <a:gd name="connsiteX1" fmla="*/ 12191999 w 12191999"/>
              <a:gd name="connsiteY1" fmla="*/ 0 h 4251153"/>
              <a:gd name="connsiteX2" fmla="*/ 12191999 w 12191999"/>
              <a:gd name="connsiteY2" fmla="*/ 795243 h 4251153"/>
              <a:gd name="connsiteX3" fmla="*/ 11190767 w 12191999"/>
              <a:gd name="connsiteY3" fmla="*/ 795243 h 4251153"/>
              <a:gd name="connsiteX4" fmla="*/ 11190767 w 12191999"/>
              <a:gd name="connsiteY4" fmla="*/ 802443 h 4251153"/>
              <a:gd name="connsiteX5" fmla="*/ 12191999 w 12191999"/>
              <a:gd name="connsiteY5" fmla="*/ 802443 h 4251153"/>
              <a:gd name="connsiteX6" fmla="*/ 12191999 w 12191999"/>
              <a:gd name="connsiteY6" fmla="*/ 4251153 h 4251153"/>
              <a:gd name="connsiteX7" fmla="*/ 0 w 12191999"/>
              <a:gd name="connsiteY7" fmla="*/ 4251153 h 4251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1999" h="4251153">
                <a:moveTo>
                  <a:pt x="0" y="0"/>
                </a:moveTo>
                <a:lnTo>
                  <a:pt x="12191999" y="0"/>
                </a:lnTo>
                <a:lnTo>
                  <a:pt x="12191999" y="795243"/>
                </a:lnTo>
                <a:lnTo>
                  <a:pt x="11190767" y="795243"/>
                </a:lnTo>
                <a:lnTo>
                  <a:pt x="11190767" y="802443"/>
                </a:lnTo>
                <a:lnTo>
                  <a:pt x="12191999" y="802443"/>
                </a:lnTo>
                <a:lnTo>
                  <a:pt x="12191999" y="4251153"/>
                </a:lnTo>
                <a:lnTo>
                  <a:pt x="0" y="4251153"/>
                </a:lnTo>
                <a:close/>
              </a:path>
            </a:pathLst>
          </a:custGeom>
          <a:solidFill>
            <a:schemeClr val="bg1">
              <a:alpha val="50000"/>
            </a:schemeClr>
          </a:solidFill>
        </p:spPr>
        <p:txBody>
          <a:bodyPr wrap="square" rtlCol="0" anchor="ctr" anchorCtr="0">
            <a:noAutofit/>
          </a:bodyPr>
          <a:lstStyle>
            <a:lvl1pPr marL="0" indent="0" algn="ctr">
              <a:buNone/>
              <a:defRPr sz="1500"/>
            </a:lvl1pPr>
          </a:lstStyle>
          <a:p>
            <a:pPr rtl="0"/>
            <a:r>
              <a:rPr lang="en-US" noProof="0"/>
              <a:t>Click icon to add picture</a:t>
            </a:r>
            <a:endParaRPr lang="en-GB" noProof="0"/>
          </a:p>
        </p:txBody>
      </p:sp>
      <p:sp>
        <p:nvSpPr>
          <p:cNvPr id="11" name="Rectangle 10">
            <a:extLst>
              <a:ext uri="{FF2B5EF4-FFF2-40B4-BE49-F238E27FC236}">
                <a16:creationId xmlns:a16="http://schemas.microsoft.com/office/drawing/2014/main" id="{7E6F6CA0-765E-484B-B9C2-16E6A4F4986D}"/>
              </a:ext>
            </a:extLst>
          </p:cNvPr>
          <p:cNvSpPr/>
          <p:nvPr/>
        </p:nvSpPr>
        <p:spPr>
          <a:xfrm>
            <a:off x="0" y="4251158"/>
            <a:ext cx="12192000" cy="2606842"/>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694227" y="4435638"/>
            <a:ext cx="8807116" cy="1571359"/>
          </a:xfrm>
        </p:spPr>
        <p:txBody>
          <a:bodyPr rtlCol="0" anchor="b">
            <a:normAutofit/>
          </a:bodyPr>
          <a:lstStyle>
            <a:lvl1pPr algn="l">
              <a:defRPr sz="4000" b="1">
                <a:solidFill>
                  <a:schemeClr val="bg1"/>
                </a:solidFill>
              </a:defRPr>
            </a:lvl1pPr>
          </a:lstStyle>
          <a:p>
            <a:pPr rtl="0"/>
            <a:r>
              <a:rPr lang="en-GB" noProof="0"/>
              <a:t>PICTURE</a:t>
            </a:r>
            <a:br>
              <a:rPr lang="en-GB" noProof="0"/>
            </a:br>
            <a:r>
              <a:rPr lang="en-GB" noProof="0"/>
              <a:t>SLIDE</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a:xfrm>
            <a:off x="1694226" y="6159402"/>
            <a:ext cx="2154460" cy="365125"/>
          </a:xfrm>
        </p:spPr>
        <p:txBody>
          <a:bodyPr rtlCol="0"/>
          <a:lstStyle/>
          <a:p>
            <a:endParaRPr lang="en-GB"/>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p>
            <a:fld id="{85A46F0D-6C2C-4C42-8612-6FD2ABCFD395}" type="slidenum">
              <a:rPr lang="en-GB" smtClean="0"/>
              <a:t>‹#›</a:t>
            </a:fld>
            <a:endParaRPr lang="en-GB"/>
          </a:p>
        </p:txBody>
      </p:sp>
      <p:cxnSp>
        <p:nvCxnSpPr>
          <p:cNvPr id="17" name="Straight Connector 16">
            <a:extLst>
              <a:ext uri="{FF2B5EF4-FFF2-40B4-BE49-F238E27FC236}">
                <a16:creationId xmlns:a16="http://schemas.microsoft.com/office/drawing/2014/main" id="{3AE6B4C8-5DC5-48CB-A4AB-540F064C26CA}"/>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CBA6E06C-D6DA-4EDA-9A87-02C42E3144CB}"/>
              </a:ext>
            </a:extLst>
          </p:cNvPr>
          <p:cNvSpPr/>
          <p:nvPr/>
        </p:nvSpPr>
        <p:spPr>
          <a:xfrm>
            <a:off x="1283369" y="4914000"/>
            <a:ext cx="72000" cy="194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3" name="Text Placeholder 15">
            <a:extLst>
              <a:ext uri="{FF2B5EF4-FFF2-40B4-BE49-F238E27FC236}">
                <a16:creationId xmlns:a16="http://schemas.microsoft.com/office/drawing/2014/main" id="{D9DE605B-C51B-41B7-9FCB-86CE13FFB5F6}"/>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accent1"/>
                </a:solidFill>
              </a:defRPr>
            </a:lvl1pPr>
          </a:lstStyle>
          <a:p>
            <a:pPr lvl="0" rtl="0"/>
            <a:r>
              <a:rPr lang="en-GB" noProof="0"/>
              <a:t>20XX</a:t>
            </a:r>
          </a:p>
        </p:txBody>
      </p:sp>
      <p:cxnSp>
        <p:nvCxnSpPr>
          <p:cNvPr id="12" name="Straight Connector 11">
            <a:extLst>
              <a:ext uri="{FF2B5EF4-FFF2-40B4-BE49-F238E27FC236}">
                <a16:creationId xmlns:a16="http://schemas.microsoft.com/office/drawing/2014/main" id="{E2311598-88E6-4CCA-AFD4-E5D87D3AAF1D}"/>
              </a:ext>
            </a:extLst>
          </p:cNvPr>
          <p:cNvCxnSpPr>
            <a:cxnSpLocks/>
          </p:cNvCxnSpPr>
          <p:nvPr/>
        </p:nvCxnSpPr>
        <p:spPr>
          <a:xfrm>
            <a:off x="11184000" y="805368"/>
            <a:ext cx="1008000" cy="0"/>
          </a:xfrm>
          <a:prstGeom prst="line">
            <a:avLst/>
          </a:prstGeom>
          <a:ln w="349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29580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9B2A5FC-034D-4F4C-833F-A3DDC66E3E64}"/>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0A2C5870-C68D-4A7D-82BB-410BAD394DF1}"/>
              </a:ext>
            </a:extLst>
          </p:cNvPr>
          <p:cNvSpPr>
            <a:spLocks noGrp="1"/>
          </p:cNvSpPr>
          <p:nvPr>
            <p:ph type="title" hasCustomPrompt="1"/>
          </p:nvPr>
        </p:nvSpPr>
        <p:spPr>
          <a:xfrm>
            <a:off x="928800" y="470055"/>
            <a:ext cx="10515600" cy="1325563"/>
          </a:xfrm>
        </p:spPr>
        <p:txBody>
          <a:bodyPr rtlCol="0"/>
          <a:lstStyle>
            <a:lvl1pPr>
              <a:defRPr/>
            </a:lvl1pPr>
          </a:lstStyle>
          <a:p>
            <a:pPr rtl="0"/>
            <a:r>
              <a:rPr lang="en-GB" noProof="0"/>
              <a:t>CHART SLIDE</a:t>
            </a:r>
          </a:p>
        </p:txBody>
      </p:sp>
      <p:sp>
        <p:nvSpPr>
          <p:cNvPr id="3" name="Date Placeholder 2">
            <a:extLst>
              <a:ext uri="{FF2B5EF4-FFF2-40B4-BE49-F238E27FC236}">
                <a16:creationId xmlns:a16="http://schemas.microsoft.com/office/drawing/2014/main" id="{6236F3ED-82D9-4642-A435-86170B8919A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4" name="Footer Placeholder 3">
            <a:extLst>
              <a:ext uri="{FF2B5EF4-FFF2-40B4-BE49-F238E27FC236}">
                <a16:creationId xmlns:a16="http://schemas.microsoft.com/office/drawing/2014/main" id="{B172C020-7618-45BB-AF25-CD2F3A57D922}"/>
              </a:ext>
            </a:extLst>
          </p:cNvPr>
          <p:cNvSpPr>
            <a:spLocks noGrp="1"/>
          </p:cNvSpPr>
          <p:nvPr>
            <p:ph type="ftr" sz="quarter" idx="11"/>
          </p:nvPr>
        </p:nvSpPr>
        <p:spPr/>
        <p:txBody>
          <a:bodyPr rtlCol="0"/>
          <a:lstStyle/>
          <a:p>
            <a:endParaRPr lang="en-GB"/>
          </a:p>
        </p:txBody>
      </p:sp>
      <p:sp>
        <p:nvSpPr>
          <p:cNvPr id="5" name="Slide Number Placeholder 4">
            <a:extLst>
              <a:ext uri="{FF2B5EF4-FFF2-40B4-BE49-F238E27FC236}">
                <a16:creationId xmlns:a16="http://schemas.microsoft.com/office/drawing/2014/main" id="{AFAFB5F8-C1DD-4F45-9C62-6669B34800E2}"/>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8" name="Rectangle 7">
            <a:extLst>
              <a:ext uri="{FF2B5EF4-FFF2-40B4-BE49-F238E27FC236}">
                <a16:creationId xmlns:a16="http://schemas.microsoft.com/office/drawing/2014/main" id="{6D28A3A2-B6A3-4735-BBC9-E721BA710C9B}"/>
              </a:ext>
            </a:extLst>
          </p:cNvPr>
          <p:cNvSpPr/>
          <p:nvPr/>
        </p:nvSpPr>
        <p:spPr>
          <a:xfrm>
            <a:off x="687289" y="0"/>
            <a:ext cx="72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Text Placeholder 2">
            <a:extLst>
              <a:ext uri="{FF2B5EF4-FFF2-40B4-BE49-F238E27FC236}">
                <a16:creationId xmlns:a16="http://schemas.microsoft.com/office/drawing/2014/main" id="{BADDF5A7-229B-4731-9A6F-9DE095F66600}"/>
              </a:ext>
            </a:extLst>
          </p:cNvPr>
          <p:cNvSpPr>
            <a:spLocks noGrp="1"/>
          </p:cNvSpPr>
          <p:nvPr>
            <p:ph type="body" idx="1"/>
          </p:nvPr>
        </p:nvSpPr>
        <p:spPr>
          <a:xfrm>
            <a:off x="928800" y="2316979"/>
            <a:ext cx="5157787" cy="823912"/>
          </a:xfrm>
        </p:spPr>
        <p:txBody>
          <a:bodyPr rtlCol="0"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0" name="Content Placeholder 3">
            <a:extLst>
              <a:ext uri="{FF2B5EF4-FFF2-40B4-BE49-F238E27FC236}">
                <a16:creationId xmlns:a16="http://schemas.microsoft.com/office/drawing/2014/main" id="{131A72C0-870A-4F64-AE16-6B1FA2C61A94}"/>
              </a:ext>
            </a:extLst>
          </p:cNvPr>
          <p:cNvSpPr>
            <a:spLocks noGrp="1"/>
          </p:cNvSpPr>
          <p:nvPr>
            <p:ph sz="half" idx="2"/>
          </p:nvPr>
        </p:nvSpPr>
        <p:spPr>
          <a:xfrm>
            <a:off x="928800" y="3431112"/>
            <a:ext cx="5157787" cy="2773258"/>
          </a:xfrm>
        </p:spPr>
        <p:txBody>
          <a:bodyPr rtlCol="0">
            <a:normAutofit/>
          </a:bodyPr>
          <a:lstStyle>
            <a:lvl1pPr marL="0" indent="0" algn="l" defTabSz="914400" rtl="0" eaLnBrk="1" latinLnBrk="0" hangingPunct="1">
              <a:lnSpc>
                <a:spcPct val="100000"/>
              </a:lnSpc>
              <a:spcBef>
                <a:spcPts val="600"/>
              </a:spcBef>
              <a:buFont typeface="Arial" panose="020B0604020202020204" pitchFamily="34" charset="0"/>
              <a:buNone/>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
        <p:nvSpPr>
          <p:cNvPr id="11" name="Text Placeholder 4">
            <a:extLst>
              <a:ext uri="{FF2B5EF4-FFF2-40B4-BE49-F238E27FC236}">
                <a16:creationId xmlns:a16="http://schemas.microsoft.com/office/drawing/2014/main" id="{9962AFC0-1C35-4CF7-B15A-469738360002}"/>
              </a:ext>
            </a:extLst>
          </p:cNvPr>
          <p:cNvSpPr>
            <a:spLocks noGrp="1"/>
          </p:cNvSpPr>
          <p:nvPr>
            <p:ph type="body" sz="quarter" idx="3"/>
          </p:nvPr>
        </p:nvSpPr>
        <p:spPr>
          <a:xfrm>
            <a:off x="6224784" y="1402584"/>
            <a:ext cx="5183188" cy="823912"/>
          </a:xfrm>
        </p:spPr>
        <p:txBody>
          <a:bodyPr rtlCol="0"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2" name="Content Placeholder 5">
            <a:extLst>
              <a:ext uri="{FF2B5EF4-FFF2-40B4-BE49-F238E27FC236}">
                <a16:creationId xmlns:a16="http://schemas.microsoft.com/office/drawing/2014/main" id="{2A1EF39B-44B4-41E9-B813-11A664255B46}"/>
              </a:ext>
            </a:extLst>
          </p:cNvPr>
          <p:cNvSpPr>
            <a:spLocks noGrp="1"/>
          </p:cNvSpPr>
          <p:nvPr>
            <p:ph sz="quarter" idx="4"/>
          </p:nvPr>
        </p:nvSpPr>
        <p:spPr>
          <a:xfrm>
            <a:off x="6224784" y="2516716"/>
            <a:ext cx="5183188" cy="3687653"/>
          </a:xfrm>
        </p:spPr>
        <p:txBody>
          <a:bodyPr rtlCol="0">
            <a:normAutofit/>
          </a:bodyPr>
          <a:lstStyle>
            <a:lvl1pPr>
              <a:defRPr lang="en-US" sz="1600" i="0" kern="1200" dirty="0" smtClean="0">
                <a:solidFill>
                  <a:schemeClr val="bg1"/>
                </a:solidFill>
                <a:latin typeface="+mn-lt"/>
                <a:ea typeface="+mn-ea"/>
                <a:cs typeface="+mn-cs"/>
              </a:defRPr>
            </a:lvl1pPr>
            <a:lvl2pPr>
              <a:defRPr/>
            </a:lvl2pPr>
            <a:lvl3pPr>
              <a:defRPr/>
            </a:lvl3pPr>
            <a:lvl4pPr>
              <a:defRPr/>
            </a:lvl4pPr>
            <a:lvl5pPr>
              <a:defRPr/>
            </a:lvl5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cxnSp>
        <p:nvCxnSpPr>
          <p:cNvPr id="13" name="Straight Connector 12">
            <a:extLst>
              <a:ext uri="{FF2B5EF4-FFF2-40B4-BE49-F238E27FC236}">
                <a16:creationId xmlns:a16="http://schemas.microsoft.com/office/drawing/2014/main" id="{0E13CA67-E267-486C-8B01-B07C27F7D30A}"/>
              </a:ext>
            </a:extLst>
          </p:cNvPr>
          <p:cNvCxnSpPr/>
          <p:nvPr/>
        </p:nvCxnSpPr>
        <p:spPr>
          <a:xfrm>
            <a:off x="1068863" y="327193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551A0EC-216D-492E-A209-7CD61B5343CC}"/>
              </a:ext>
            </a:extLst>
          </p:cNvPr>
          <p:cNvCxnSpPr/>
          <p:nvPr/>
        </p:nvCxnSpPr>
        <p:spPr>
          <a:xfrm>
            <a:off x="6352281" y="2357538"/>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BE7B492-C944-422B-9779-A95207B000CF}"/>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B7A18CA1-13F1-4B77-BA9C-71FAF3AEE43C}"/>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7" name="Straight Connector 16">
            <a:extLst>
              <a:ext uri="{FF2B5EF4-FFF2-40B4-BE49-F238E27FC236}">
                <a16:creationId xmlns:a16="http://schemas.microsoft.com/office/drawing/2014/main" id="{166915A3-52A7-4C8C-B8EC-41071CB1A90B}"/>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48B84D4-EC6A-481E-87B5-0AA6E59A5C12}"/>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57811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_Content with Caption">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A48C424-A3E8-45D9-A344-780A64F65F99}"/>
              </a:ext>
            </a:extLst>
          </p:cNvPr>
          <p:cNvSpPr/>
          <p:nvPr/>
        </p:nvSpPr>
        <p:spPr>
          <a:xfrm>
            <a:off x="0" y="5532437"/>
            <a:ext cx="12192000" cy="1325563"/>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0A2C5870-C68D-4A7D-82BB-410BAD394DF1}"/>
              </a:ext>
            </a:extLst>
          </p:cNvPr>
          <p:cNvSpPr>
            <a:spLocks noGrp="1"/>
          </p:cNvSpPr>
          <p:nvPr>
            <p:ph type="title" hasCustomPrompt="1"/>
          </p:nvPr>
        </p:nvSpPr>
        <p:spPr>
          <a:xfrm>
            <a:off x="928800" y="470055"/>
            <a:ext cx="10515600" cy="1325563"/>
          </a:xfrm>
        </p:spPr>
        <p:txBody>
          <a:bodyPr rtlCol="0"/>
          <a:lstStyle>
            <a:lvl1pPr>
              <a:defRPr>
                <a:gradFill>
                  <a:gsLst>
                    <a:gs pos="0">
                      <a:schemeClr val="bg2"/>
                    </a:gs>
                    <a:gs pos="100000">
                      <a:schemeClr val="accent1"/>
                    </a:gs>
                  </a:gsLst>
                  <a:lin ang="0" scaled="1"/>
                </a:gradFill>
              </a:defRPr>
            </a:lvl1pPr>
          </a:lstStyle>
          <a:p>
            <a:pPr rtl="0"/>
            <a:r>
              <a:rPr lang="en-GB" noProof="0"/>
              <a:t>CHART SLIDE</a:t>
            </a:r>
          </a:p>
        </p:txBody>
      </p:sp>
      <p:sp>
        <p:nvSpPr>
          <p:cNvPr id="3" name="Date Placeholder 2">
            <a:extLst>
              <a:ext uri="{FF2B5EF4-FFF2-40B4-BE49-F238E27FC236}">
                <a16:creationId xmlns:a16="http://schemas.microsoft.com/office/drawing/2014/main" id="{6236F3ED-82D9-4642-A435-86170B8919A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4" name="Footer Placeholder 3">
            <a:extLst>
              <a:ext uri="{FF2B5EF4-FFF2-40B4-BE49-F238E27FC236}">
                <a16:creationId xmlns:a16="http://schemas.microsoft.com/office/drawing/2014/main" id="{B172C020-7618-45BB-AF25-CD2F3A57D922}"/>
              </a:ext>
            </a:extLst>
          </p:cNvPr>
          <p:cNvSpPr>
            <a:spLocks noGrp="1"/>
          </p:cNvSpPr>
          <p:nvPr>
            <p:ph type="ftr" sz="quarter" idx="11"/>
          </p:nvPr>
        </p:nvSpPr>
        <p:spPr/>
        <p:txBody>
          <a:bodyPr rtlCol="0"/>
          <a:lstStyle/>
          <a:p>
            <a:endParaRPr lang="en-GB"/>
          </a:p>
        </p:txBody>
      </p:sp>
      <p:sp>
        <p:nvSpPr>
          <p:cNvPr id="5" name="Slide Number Placeholder 4">
            <a:extLst>
              <a:ext uri="{FF2B5EF4-FFF2-40B4-BE49-F238E27FC236}">
                <a16:creationId xmlns:a16="http://schemas.microsoft.com/office/drawing/2014/main" id="{AFAFB5F8-C1DD-4F45-9C62-6669B34800E2}"/>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8" name="Rectangle 7">
            <a:extLst>
              <a:ext uri="{FF2B5EF4-FFF2-40B4-BE49-F238E27FC236}">
                <a16:creationId xmlns:a16="http://schemas.microsoft.com/office/drawing/2014/main" id="{6D28A3A2-B6A3-4735-BBC9-E721BA710C9B}"/>
              </a:ext>
            </a:extLst>
          </p:cNvPr>
          <p:cNvSpPr/>
          <p:nvPr/>
        </p:nvSpPr>
        <p:spPr>
          <a:xfrm>
            <a:off x="687289" y="0"/>
            <a:ext cx="72000" cy="128930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Text Placeholder 2">
            <a:extLst>
              <a:ext uri="{FF2B5EF4-FFF2-40B4-BE49-F238E27FC236}">
                <a16:creationId xmlns:a16="http://schemas.microsoft.com/office/drawing/2014/main" id="{BADDF5A7-229B-4731-9A6F-9DE095F66600}"/>
              </a:ext>
            </a:extLst>
          </p:cNvPr>
          <p:cNvSpPr>
            <a:spLocks noGrp="1"/>
          </p:cNvSpPr>
          <p:nvPr>
            <p:ph type="body" idx="1"/>
          </p:nvPr>
        </p:nvSpPr>
        <p:spPr>
          <a:xfrm>
            <a:off x="928800" y="2316979"/>
            <a:ext cx="5157787" cy="823912"/>
          </a:xfrm>
        </p:spPr>
        <p:txBody>
          <a:bodyPr rtlCol="0" anchor="b"/>
          <a:lstStyle>
            <a:lvl1pPr marL="0" indent="0">
              <a:buNone/>
              <a:defRPr lang="en-US" sz="2500" b="1" i="0" kern="1200" dirty="0" smtClean="0">
                <a:solidFill>
                  <a:schemeClr val="bg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0" name="Content Placeholder 3">
            <a:extLst>
              <a:ext uri="{FF2B5EF4-FFF2-40B4-BE49-F238E27FC236}">
                <a16:creationId xmlns:a16="http://schemas.microsoft.com/office/drawing/2014/main" id="{131A72C0-870A-4F64-AE16-6B1FA2C61A94}"/>
              </a:ext>
            </a:extLst>
          </p:cNvPr>
          <p:cNvSpPr>
            <a:spLocks noGrp="1"/>
          </p:cNvSpPr>
          <p:nvPr>
            <p:ph sz="half" idx="2"/>
          </p:nvPr>
        </p:nvSpPr>
        <p:spPr>
          <a:xfrm>
            <a:off x="928800" y="3431112"/>
            <a:ext cx="5157787" cy="2017154"/>
          </a:xfrm>
        </p:spPr>
        <p:txBody>
          <a:bodyPr rtlCol="0">
            <a:normAutofit/>
          </a:bodyPr>
          <a:lstStyle>
            <a:lvl1pPr marL="0" indent="0" algn="l" defTabSz="914400" rtl="0" eaLnBrk="1" latinLnBrk="0" hangingPunct="1">
              <a:lnSpc>
                <a:spcPct val="100000"/>
              </a:lnSpc>
              <a:spcBef>
                <a:spcPts val="600"/>
              </a:spcBef>
              <a:buFont typeface="Arial" panose="020B0604020202020204" pitchFamily="34" charset="0"/>
              <a:buNone/>
              <a:defRPr lang="en-US" sz="1600" i="0" kern="1200" dirty="0" smtClean="0">
                <a:solidFill>
                  <a:schemeClr val="tx1">
                    <a:lumMod val="75000"/>
                    <a:lumOff val="25000"/>
                  </a:schemeClr>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
        <p:nvSpPr>
          <p:cNvPr id="11" name="Text Placeholder 4">
            <a:extLst>
              <a:ext uri="{FF2B5EF4-FFF2-40B4-BE49-F238E27FC236}">
                <a16:creationId xmlns:a16="http://schemas.microsoft.com/office/drawing/2014/main" id="{9962AFC0-1C35-4CF7-B15A-469738360002}"/>
              </a:ext>
            </a:extLst>
          </p:cNvPr>
          <p:cNvSpPr>
            <a:spLocks noGrp="1"/>
          </p:cNvSpPr>
          <p:nvPr>
            <p:ph type="body" sz="quarter" idx="3"/>
          </p:nvPr>
        </p:nvSpPr>
        <p:spPr>
          <a:xfrm>
            <a:off x="6224784" y="1402584"/>
            <a:ext cx="5183188" cy="823912"/>
          </a:xfrm>
        </p:spPr>
        <p:txBody>
          <a:bodyPr rtlCol="0" anchor="b">
            <a:normAutofit/>
          </a:bodyPr>
          <a:lstStyle>
            <a:lvl1pPr marL="0" indent="0">
              <a:buNone/>
              <a:defRPr lang="en-US" sz="2500" b="1" i="0" kern="120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2" name="Content Placeholder 5">
            <a:extLst>
              <a:ext uri="{FF2B5EF4-FFF2-40B4-BE49-F238E27FC236}">
                <a16:creationId xmlns:a16="http://schemas.microsoft.com/office/drawing/2014/main" id="{2A1EF39B-44B4-41E9-B813-11A664255B46}"/>
              </a:ext>
            </a:extLst>
          </p:cNvPr>
          <p:cNvSpPr>
            <a:spLocks noGrp="1"/>
          </p:cNvSpPr>
          <p:nvPr>
            <p:ph sz="quarter" idx="4"/>
          </p:nvPr>
        </p:nvSpPr>
        <p:spPr>
          <a:xfrm>
            <a:off x="6224784" y="2516716"/>
            <a:ext cx="5183188" cy="2931545"/>
          </a:xfrm>
        </p:spPr>
        <p:txBody>
          <a:bodyPr rtlCol="0">
            <a:normAutofit/>
          </a:bodyPr>
          <a:lstStyle>
            <a:lvl1pPr>
              <a:defRPr lang="en-US" sz="1600" i="0" kern="1200" dirty="0" smtClean="0">
                <a:solidFill>
                  <a:schemeClr val="tx1">
                    <a:lumMod val="75000"/>
                    <a:lumOff val="25000"/>
                  </a:schemeClr>
                </a:solidFill>
                <a:latin typeface="+mn-lt"/>
                <a:ea typeface="+mn-ea"/>
                <a:cs typeface="+mn-cs"/>
              </a:defRPr>
            </a:lvl1pPr>
            <a:lvl2pPr>
              <a:defRPr/>
            </a:lvl2pPr>
            <a:lvl3pPr>
              <a:defRPr/>
            </a:lvl3pPr>
            <a:lvl4pPr>
              <a:defRPr/>
            </a:lvl4pPr>
            <a:lvl5pPr>
              <a:defRPr/>
            </a:lvl5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cxnSp>
        <p:nvCxnSpPr>
          <p:cNvPr id="13" name="Straight Connector 12">
            <a:extLst>
              <a:ext uri="{FF2B5EF4-FFF2-40B4-BE49-F238E27FC236}">
                <a16:creationId xmlns:a16="http://schemas.microsoft.com/office/drawing/2014/main" id="{0E13CA67-E267-486C-8B01-B07C27F7D30A}"/>
              </a:ext>
            </a:extLst>
          </p:cNvPr>
          <p:cNvCxnSpPr/>
          <p:nvPr/>
        </p:nvCxnSpPr>
        <p:spPr>
          <a:xfrm>
            <a:off x="1068863" y="327193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551A0EC-216D-492E-A209-7CD61B5343CC}"/>
              </a:ext>
            </a:extLst>
          </p:cNvPr>
          <p:cNvCxnSpPr/>
          <p:nvPr/>
        </p:nvCxnSpPr>
        <p:spPr>
          <a:xfrm>
            <a:off x="6352281" y="2357538"/>
            <a:ext cx="6309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BE7B492-C944-422B-9779-A95207B000CF}"/>
              </a:ext>
            </a:extLst>
          </p:cNvPr>
          <p:cNvCxnSpPr>
            <a:cxnSpLocks/>
          </p:cNvCxnSpPr>
          <p:nvPr/>
        </p:nvCxnSpPr>
        <p:spPr>
          <a:xfrm>
            <a:off x="11190767" y="800959"/>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B7A18CA1-13F1-4B77-BA9C-71FAF3AEE43C}"/>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accent1"/>
                </a:solidFill>
              </a:defRPr>
            </a:lvl1pPr>
          </a:lstStyle>
          <a:p>
            <a:pPr lvl="0" rtl="0"/>
            <a:r>
              <a:rPr lang="en-GB" noProof="0"/>
              <a:t>20XX</a:t>
            </a:r>
          </a:p>
        </p:txBody>
      </p:sp>
      <p:cxnSp>
        <p:nvCxnSpPr>
          <p:cNvPr id="17" name="Straight Connector 16">
            <a:extLst>
              <a:ext uri="{FF2B5EF4-FFF2-40B4-BE49-F238E27FC236}">
                <a16:creationId xmlns:a16="http://schemas.microsoft.com/office/drawing/2014/main" id="{166915A3-52A7-4C8C-B8EC-41071CB1A90B}"/>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48B84D4-EC6A-481E-87B5-0AA6E59A5C12}"/>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12231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2_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10540321-6794-45E5-A403-F840A499D670}"/>
              </a:ext>
            </a:extLst>
          </p:cNvPr>
          <p:cNvSpPr/>
          <p:nvPr/>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6" name="Straight Connector 25">
            <a:extLst>
              <a:ext uri="{FF2B5EF4-FFF2-40B4-BE49-F238E27FC236}">
                <a16:creationId xmlns:a16="http://schemas.microsoft.com/office/drawing/2014/main" id="{FA226BC7-E49E-4871-8B90-93766E659C8E}"/>
              </a:ext>
            </a:extLst>
          </p:cNvPr>
          <p:cNvCxnSpPr>
            <a:cxnSpLocks/>
          </p:cNvCxnSpPr>
          <p:nvPr/>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27" name="Text Placeholder 15">
            <a:extLst>
              <a:ext uri="{FF2B5EF4-FFF2-40B4-BE49-F238E27FC236}">
                <a16:creationId xmlns:a16="http://schemas.microsoft.com/office/drawing/2014/main" id="{7FD1F1BF-3901-435E-A225-44921D709763}"/>
              </a:ext>
            </a:extLst>
          </p:cNvPr>
          <p:cNvSpPr>
            <a:spLocks noGrp="1"/>
          </p:cNvSpPr>
          <p:nvPr>
            <p:ph type="body" sz="quarter" idx="15" hasCustomPrompt="1"/>
          </p:nvPr>
        </p:nvSpPr>
        <p:spPr>
          <a:xfrm>
            <a:off x="10832539"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29" name="Straight Connector 28">
            <a:extLst>
              <a:ext uri="{FF2B5EF4-FFF2-40B4-BE49-F238E27FC236}">
                <a16:creationId xmlns:a16="http://schemas.microsoft.com/office/drawing/2014/main" id="{3A349A95-A047-4A05-83FB-F32C38181430}"/>
              </a:ext>
            </a:extLst>
          </p:cNvPr>
          <p:cNvCxnSpPr>
            <a:cxnSpLocks/>
          </p:cNvCxnSpPr>
          <p:nvPr/>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0A2C5870-C68D-4A7D-82BB-410BAD394DF1}"/>
              </a:ext>
            </a:extLst>
          </p:cNvPr>
          <p:cNvSpPr>
            <a:spLocks noGrp="1"/>
          </p:cNvSpPr>
          <p:nvPr>
            <p:ph type="title" hasCustomPrompt="1"/>
          </p:nvPr>
        </p:nvSpPr>
        <p:spPr>
          <a:xfrm>
            <a:off x="928800" y="470055"/>
            <a:ext cx="10515600" cy="1325563"/>
          </a:xfrm>
        </p:spPr>
        <p:txBody>
          <a:bodyPr rtlCol="0"/>
          <a:lstStyle>
            <a:lvl1pPr>
              <a:defRPr/>
            </a:lvl1pPr>
          </a:lstStyle>
          <a:p>
            <a:pPr rtl="0"/>
            <a:r>
              <a:rPr lang="en-GB" noProof="0"/>
              <a:t>CHART SLIDE</a:t>
            </a:r>
          </a:p>
        </p:txBody>
      </p:sp>
      <p:sp>
        <p:nvSpPr>
          <p:cNvPr id="3" name="Date Placeholder 2">
            <a:extLst>
              <a:ext uri="{FF2B5EF4-FFF2-40B4-BE49-F238E27FC236}">
                <a16:creationId xmlns:a16="http://schemas.microsoft.com/office/drawing/2014/main" id="{6236F3ED-82D9-4642-A435-86170B8919A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4" name="Footer Placeholder 3">
            <a:extLst>
              <a:ext uri="{FF2B5EF4-FFF2-40B4-BE49-F238E27FC236}">
                <a16:creationId xmlns:a16="http://schemas.microsoft.com/office/drawing/2014/main" id="{B172C020-7618-45BB-AF25-CD2F3A57D922}"/>
              </a:ext>
            </a:extLst>
          </p:cNvPr>
          <p:cNvSpPr>
            <a:spLocks noGrp="1"/>
          </p:cNvSpPr>
          <p:nvPr>
            <p:ph type="ftr" sz="quarter" idx="11"/>
          </p:nvPr>
        </p:nvSpPr>
        <p:spPr/>
        <p:txBody>
          <a:bodyPr rtlCol="0"/>
          <a:lstStyle/>
          <a:p>
            <a:endParaRPr lang="en-GB"/>
          </a:p>
        </p:txBody>
      </p:sp>
      <p:sp>
        <p:nvSpPr>
          <p:cNvPr id="5" name="Slide Number Placeholder 4">
            <a:extLst>
              <a:ext uri="{FF2B5EF4-FFF2-40B4-BE49-F238E27FC236}">
                <a16:creationId xmlns:a16="http://schemas.microsoft.com/office/drawing/2014/main" id="{AFAFB5F8-C1DD-4F45-9C62-6669B34800E2}"/>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8" name="Rectangle 7">
            <a:extLst>
              <a:ext uri="{FF2B5EF4-FFF2-40B4-BE49-F238E27FC236}">
                <a16:creationId xmlns:a16="http://schemas.microsoft.com/office/drawing/2014/main" id="{6D28A3A2-B6A3-4735-BBC9-E721BA710C9B}"/>
              </a:ext>
            </a:extLst>
          </p:cNvPr>
          <p:cNvSpPr/>
          <p:nvPr/>
        </p:nvSpPr>
        <p:spPr>
          <a:xfrm>
            <a:off x="687288" y="255842"/>
            <a:ext cx="72000" cy="1033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Text Placeholder 2">
            <a:extLst>
              <a:ext uri="{FF2B5EF4-FFF2-40B4-BE49-F238E27FC236}">
                <a16:creationId xmlns:a16="http://schemas.microsoft.com/office/drawing/2014/main" id="{BADDF5A7-229B-4731-9A6F-9DE095F66600}"/>
              </a:ext>
            </a:extLst>
          </p:cNvPr>
          <p:cNvSpPr>
            <a:spLocks noGrp="1"/>
          </p:cNvSpPr>
          <p:nvPr>
            <p:ph type="body" idx="1"/>
          </p:nvPr>
        </p:nvSpPr>
        <p:spPr>
          <a:xfrm>
            <a:off x="928800" y="2316979"/>
            <a:ext cx="5157787" cy="823912"/>
          </a:xfrm>
        </p:spPr>
        <p:txBody>
          <a:bodyPr rtlCol="0"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0" name="Content Placeholder 3">
            <a:extLst>
              <a:ext uri="{FF2B5EF4-FFF2-40B4-BE49-F238E27FC236}">
                <a16:creationId xmlns:a16="http://schemas.microsoft.com/office/drawing/2014/main" id="{131A72C0-870A-4F64-AE16-6B1FA2C61A94}"/>
              </a:ext>
            </a:extLst>
          </p:cNvPr>
          <p:cNvSpPr>
            <a:spLocks noGrp="1"/>
          </p:cNvSpPr>
          <p:nvPr>
            <p:ph sz="half" idx="2"/>
          </p:nvPr>
        </p:nvSpPr>
        <p:spPr>
          <a:xfrm>
            <a:off x="928800" y="3431112"/>
            <a:ext cx="5157787" cy="2773258"/>
          </a:xfrm>
        </p:spPr>
        <p:txBody>
          <a:bodyPr rtlCol="0">
            <a:normAutofit/>
          </a:bodyPr>
          <a:lstStyle>
            <a:lvl1pPr marL="0" indent="0" algn="l" defTabSz="914400" rtl="0" eaLnBrk="1" latinLnBrk="0" hangingPunct="1">
              <a:lnSpc>
                <a:spcPct val="100000"/>
              </a:lnSpc>
              <a:spcBef>
                <a:spcPts val="600"/>
              </a:spcBef>
              <a:buFont typeface="Arial" panose="020B0604020202020204" pitchFamily="34" charset="0"/>
              <a:buNone/>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
        <p:nvSpPr>
          <p:cNvPr id="11" name="Text Placeholder 4">
            <a:extLst>
              <a:ext uri="{FF2B5EF4-FFF2-40B4-BE49-F238E27FC236}">
                <a16:creationId xmlns:a16="http://schemas.microsoft.com/office/drawing/2014/main" id="{9962AFC0-1C35-4CF7-B15A-469738360002}"/>
              </a:ext>
            </a:extLst>
          </p:cNvPr>
          <p:cNvSpPr>
            <a:spLocks noGrp="1"/>
          </p:cNvSpPr>
          <p:nvPr>
            <p:ph type="body" sz="quarter" idx="3"/>
          </p:nvPr>
        </p:nvSpPr>
        <p:spPr>
          <a:xfrm>
            <a:off x="6224784" y="1402584"/>
            <a:ext cx="5183188" cy="823912"/>
          </a:xfrm>
        </p:spPr>
        <p:txBody>
          <a:bodyPr rtlCol="0"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2" name="Content Placeholder 5">
            <a:extLst>
              <a:ext uri="{FF2B5EF4-FFF2-40B4-BE49-F238E27FC236}">
                <a16:creationId xmlns:a16="http://schemas.microsoft.com/office/drawing/2014/main" id="{2A1EF39B-44B4-41E9-B813-11A664255B46}"/>
              </a:ext>
            </a:extLst>
          </p:cNvPr>
          <p:cNvSpPr>
            <a:spLocks noGrp="1"/>
          </p:cNvSpPr>
          <p:nvPr>
            <p:ph sz="quarter" idx="4"/>
          </p:nvPr>
        </p:nvSpPr>
        <p:spPr>
          <a:xfrm>
            <a:off x="6224784" y="2516716"/>
            <a:ext cx="5183188" cy="3687653"/>
          </a:xfrm>
        </p:spPr>
        <p:txBody>
          <a:bodyPr rtlCol="0">
            <a:normAutofit/>
          </a:bodyPr>
          <a:lstStyle>
            <a:lvl1pPr>
              <a:defRPr lang="en-US" sz="1600" i="0" kern="1200" dirty="0" smtClean="0">
                <a:solidFill>
                  <a:schemeClr val="bg1"/>
                </a:solidFill>
                <a:latin typeface="+mn-lt"/>
                <a:ea typeface="+mn-ea"/>
                <a:cs typeface="+mn-cs"/>
              </a:defRPr>
            </a:lvl1pPr>
            <a:lvl2pPr>
              <a:defRPr/>
            </a:lvl2pPr>
            <a:lvl3pPr>
              <a:defRPr/>
            </a:lvl3pPr>
            <a:lvl4pPr>
              <a:defRPr/>
            </a:lvl4pPr>
            <a:lvl5pPr>
              <a:defRPr/>
            </a:lvl5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cxnSp>
        <p:nvCxnSpPr>
          <p:cNvPr id="13" name="Straight Connector 12">
            <a:extLst>
              <a:ext uri="{FF2B5EF4-FFF2-40B4-BE49-F238E27FC236}">
                <a16:creationId xmlns:a16="http://schemas.microsoft.com/office/drawing/2014/main" id="{0E13CA67-E267-486C-8B01-B07C27F7D30A}"/>
              </a:ext>
            </a:extLst>
          </p:cNvPr>
          <p:cNvCxnSpPr/>
          <p:nvPr/>
        </p:nvCxnSpPr>
        <p:spPr>
          <a:xfrm>
            <a:off x="1068863" y="327193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551A0EC-216D-492E-A209-7CD61B5343CC}"/>
              </a:ext>
            </a:extLst>
          </p:cNvPr>
          <p:cNvCxnSpPr/>
          <p:nvPr/>
        </p:nvCxnSpPr>
        <p:spPr>
          <a:xfrm>
            <a:off x="6352281" y="2357538"/>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DF95BF2-B52F-4059-BC20-4B61F5F92FC3}"/>
              </a:ext>
            </a:extLst>
          </p:cNvPr>
          <p:cNvCxnSpPr>
            <a:cxnSpLocks/>
          </p:cNvCxnSpPr>
          <p:nvPr/>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81306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3_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4" name="Text Placeholder 2">
            <a:extLst>
              <a:ext uri="{FF2B5EF4-FFF2-40B4-BE49-F238E27FC236}">
                <a16:creationId xmlns:a16="http://schemas.microsoft.com/office/drawing/2014/main" id="{4D589D6B-831D-4563-A99C-EBE2564083ED}"/>
              </a:ext>
            </a:extLst>
          </p:cNvPr>
          <p:cNvSpPr>
            <a:spLocks noGrp="1"/>
          </p:cNvSpPr>
          <p:nvPr>
            <p:ph type="body" idx="1"/>
          </p:nvPr>
        </p:nvSpPr>
        <p:spPr>
          <a:xfrm>
            <a:off x="1555328" y="2272009"/>
            <a:ext cx="4759643" cy="823912"/>
          </a:xfrm>
        </p:spPr>
        <p:txBody>
          <a:bodyPr rtlCol="0"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630859"/>
            <a:ext cx="4143555" cy="1536580"/>
          </a:xfrm>
        </p:spPr>
        <p:txBody>
          <a:bodyPr rtlCol="0"/>
          <a:lstStyle>
            <a:lvl1pPr>
              <a:defRPr/>
            </a:lvl1pPr>
          </a:lstStyle>
          <a:p>
            <a:pPr rtl="0"/>
            <a:r>
              <a:rPr lang="en-GB" noProof="0"/>
              <a:t>CHART</a:t>
            </a:r>
            <a:br>
              <a:rPr lang="en-GB" noProof="0"/>
            </a:br>
            <a:r>
              <a:rPr lang="en-GB" noProof="0"/>
              <a:t>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1285167" y="871728"/>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Content Placeholder 3">
            <a:extLst>
              <a:ext uri="{FF2B5EF4-FFF2-40B4-BE49-F238E27FC236}">
                <a16:creationId xmlns:a16="http://schemas.microsoft.com/office/drawing/2014/main" id="{3B530EAF-CF53-49F1-B6C8-C2B60A5F633E}"/>
              </a:ext>
            </a:extLst>
          </p:cNvPr>
          <p:cNvSpPr>
            <a:spLocks noGrp="1"/>
          </p:cNvSpPr>
          <p:nvPr>
            <p:ph sz="half" idx="2"/>
          </p:nvPr>
        </p:nvSpPr>
        <p:spPr>
          <a:xfrm>
            <a:off x="1555328" y="3386142"/>
            <a:ext cx="4759643" cy="2773258"/>
          </a:xfrm>
        </p:spPr>
        <p:txBody>
          <a:bodyPr rtlCol="0">
            <a:normAutofit/>
          </a:bodyPr>
          <a:lstStyle>
            <a:lvl1pPr marL="0" indent="0" algn="l" defTabSz="914400" rtl="0" eaLnBrk="1" latinLnBrk="0" hangingPunct="1">
              <a:lnSpc>
                <a:spcPct val="100000"/>
              </a:lnSpc>
              <a:spcBef>
                <a:spcPts val="600"/>
              </a:spcBef>
              <a:buFont typeface="Arial" panose="020B0604020202020204" pitchFamily="34" charset="0"/>
              <a:buNone/>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
        <p:nvSpPr>
          <p:cNvPr id="20" name="Text Placeholder 4">
            <a:extLst>
              <a:ext uri="{FF2B5EF4-FFF2-40B4-BE49-F238E27FC236}">
                <a16:creationId xmlns:a16="http://schemas.microsoft.com/office/drawing/2014/main" id="{73B77664-6718-4048-AA03-DCFB4D6D880C}"/>
              </a:ext>
            </a:extLst>
          </p:cNvPr>
          <p:cNvSpPr>
            <a:spLocks noGrp="1"/>
          </p:cNvSpPr>
          <p:nvPr>
            <p:ph type="body" sz="quarter" idx="3"/>
          </p:nvPr>
        </p:nvSpPr>
        <p:spPr>
          <a:xfrm>
            <a:off x="6911272" y="1414759"/>
            <a:ext cx="4783083" cy="823912"/>
          </a:xfrm>
        </p:spPr>
        <p:txBody>
          <a:bodyPr rtlCol="0"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21" name="Content Placeholder 5">
            <a:extLst>
              <a:ext uri="{FF2B5EF4-FFF2-40B4-BE49-F238E27FC236}">
                <a16:creationId xmlns:a16="http://schemas.microsoft.com/office/drawing/2014/main" id="{17E62B55-2C81-4D0C-82F0-D765EFB74575}"/>
              </a:ext>
            </a:extLst>
          </p:cNvPr>
          <p:cNvSpPr>
            <a:spLocks noGrp="1"/>
          </p:cNvSpPr>
          <p:nvPr>
            <p:ph sz="quarter" idx="4"/>
          </p:nvPr>
        </p:nvSpPr>
        <p:spPr>
          <a:xfrm>
            <a:off x="6911272" y="2528891"/>
            <a:ext cx="4783083" cy="3630507"/>
          </a:xfrm>
        </p:spPr>
        <p:txBody>
          <a:bodyPr rtlCol="0">
            <a:normAutofit/>
          </a:bodyPr>
          <a:lstStyle>
            <a:lvl1pPr>
              <a:defRPr lang="en-US" sz="1600" i="0" kern="1200" dirty="0" smtClean="0">
                <a:solidFill>
                  <a:schemeClr val="bg1"/>
                </a:solidFill>
                <a:latin typeface="+mn-lt"/>
                <a:ea typeface="+mn-ea"/>
                <a:cs typeface="+mn-cs"/>
              </a:defRPr>
            </a:lvl1pPr>
            <a:lvl2pPr>
              <a:defRPr/>
            </a:lvl2pPr>
            <a:lvl3pPr>
              <a:defRPr/>
            </a:lvl3pPr>
            <a:lvl4pPr>
              <a:defRPr/>
            </a:lvl4pPr>
            <a:lvl5pPr>
              <a:defRPr/>
            </a:lvl5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cxnSp>
        <p:nvCxnSpPr>
          <p:cNvPr id="22" name="Straight Connector 21">
            <a:extLst>
              <a:ext uri="{FF2B5EF4-FFF2-40B4-BE49-F238E27FC236}">
                <a16:creationId xmlns:a16="http://schemas.microsoft.com/office/drawing/2014/main" id="{D6ECB7AA-A238-4E2E-8A06-0B7C8B62A61D}"/>
              </a:ext>
            </a:extLst>
          </p:cNvPr>
          <p:cNvCxnSpPr>
            <a:cxnSpLocks/>
          </p:cNvCxnSpPr>
          <p:nvPr/>
        </p:nvCxnSpPr>
        <p:spPr>
          <a:xfrm>
            <a:off x="1695391"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34F3080-CEDC-41FB-BA9C-9C93575A8C71}"/>
              </a:ext>
            </a:extLst>
          </p:cNvPr>
          <p:cNvCxnSpPr>
            <a:cxnSpLocks/>
          </p:cNvCxnSpPr>
          <p:nvPr/>
        </p:nvCxnSpPr>
        <p:spPr>
          <a:xfrm>
            <a:off x="7038769" y="236971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21455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4_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00CD2376-834B-4EE0-BA14-A9AEA2135615}"/>
              </a:ext>
            </a:extLst>
          </p:cNvPr>
          <p:cNvSpPr/>
          <p:nvPr/>
        </p:nvSpPr>
        <p:spPr>
          <a:xfrm>
            <a:off x="6096000" y="0"/>
            <a:ext cx="6096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4" name="Text Placeholder 2">
            <a:extLst>
              <a:ext uri="{FF2B5EF4-FFF2-40B4-BE49-F238E27FC236}">
                <a16:creationId xmlns:a16="http://schemas.microsoft.com/office/drawing/2014/main" id="{4D589D6B-831D-4563-A99C-EBE2564083ED}"/>
              </a:ext>
            </a:extLst>
          </p:cNvPr>
          <p:cNvSpPr>
            <a:spLocks noGrp="1"/>
          </p:cNvSpPr>
          <p:nvPr>
            <p:ph type="body" idx="1"/>
          </p:nvPr>
        </p:nvSpPr>
        <p:spPr>
          <a:xfrm>
            <a:off x="1555329" y="2272009"/>
            <a:ext cx="4540672" cy="823912"/>
          </a:xfrm>
        </p:spPr>
        <p:txBody>
          <a:bodyPr rtlCol="0" anchor="b"/>
          <a:lstStyle>
            <a:lvl1pPr marL="0" indent="0">
              <a:buNone/>
              <a:defRPr lang="en-US" sz="2500" b="1" i="0" kern="1200" dirty="0" smtClean="0">
                <a:solidFill>
                  <a:schemeClr val="bg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630859"/>
            <a:ext cx="4143555" cy="1536580"/>
          </a:xfrm>
        </p:spPr>
        <p:txBody>
          <a:bodyPr rtlCol="0"/>
          <a:lstStyle>
            <a:lvl1pPr>
              <a:defRPr>
                <a:gradFill>
                  <a:gsLst>
                    <a:gs pos="0">
                      <a:schemeClr val="bg2"/>
                    </a:gs>
                    <a:gs pos="100000">
                      <a:schemeClr val="accent1"/>
                    </a:gs>
                  </a:gsLst>
                  <a:lin ang="0" scaled="1"/>
                </a:gradFill>
              </a:defRPr>
            </a:lvl1pPr>
          </a:lstStyle>
          <a:p>
            <a:pPr rtl="0"/>
            <a:r>
              <a:rPr lang="en-GB" noProof="0"/>
              <a:t>CHART</a:t>
            </a:r>
            <a:br>
              <a:rPr lang="en-GB" noProof="0"/>
            </a:br>
            <a:r>
              <a:rPr lang="en-GB" noProof="0"/>
              <a:t>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lvl1pPr>
              <a:defRPr>
                <a:solidFill>
                  <a:schemeClr val="accent1"/>
                </a:solidFill>
              </a:defRPr>
            </a:lvl1pPr>
          </a:lstStyle>
          <a:p>
            <a:endParaRPr lang="en-GB"/>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56D751D1-0AE0-4B49-A19D-74CA71D2C096}"/>
              </a:ext>
            </a:extLst>
          </p:cNvPr>
          <p:cNvSpPr/>
          <p:nvPr/>
        </p:nvSpPr>
        <p:spPr>
          <a:xfrm>
            <a:off x="1285167" y="871728"/>
            <a:ext cx="72000" cy="93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p:nvCxnSpPr>
        <p:spPr>
          <a:xfrm>
            <a:off x="0" y="6168360"/>
            <a:ext cx="176479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Content Placeholder 3">
            <a:extLst>
              <a:ext uri="{FF2B5EF4-FFF2-40B4-BE49-F238E27FC236}">
                <a16:creationId xmlns:a16="http://schemas.microsoft.com/office/drawing/2014/main" id="{3B530EAF-CF53-49F1-B6C8-C2B60A5F633E}"/>
              </a:ext>
            </a:extLst>
          </p:cNvPr>
          <p:cNvSpPr>
            <a:spLocks noGrp="1"/>
          </p:cNvSpPr>
          <p:nvPr>
            <p:ph sz="half" idx="2"/>
          </p:nvPr>
        </p:nvSpPr>
        <p:spPr>
          <a:xfrm>
            <a:off x="1555329" y="3386142"/>
            <a:ext cx="4540672" cy="2773258"/>
          </a:xfrm>
        </p:spPr>
        <p:txBody>
          <a:bodyPr rtlCol="0">
            <a:normAutofit/>
          </a:bodyPr>
          <a:lstStyle>
            <a:lvl1pPr marL="0" indent="0" algn="l" defTabSz="914400" rtl="0" eaLnBrk="1" latinLnBrk="0" hangingPunct="1">
              <a:lnSpc>
                <a:spcPct val="100000"/>
              </a:lnSpc>
              <a:spcBef>
                <a:spcPts val="600"/>
              </a:spcBef>
              <a:buFont typeface="Arial" panose="020B0604020202020204" pitchFamily="34" charset="0"/>
              <a:buNone/>
              <a:defRPr lang="en-US" sz="1600" i="0" kern="1200" dirty="0" smtClean="0">
                <a:solidFill>
                  <a:schemeClr val="tx1">
                    <a:lumMod val="75000"/>
                    <a:lumOff val="25000"/>
                  </a:schemeClr>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US" noProof="0"/>
              <a:t>Click to edit Master text styles</a:t>
            </a:r>
          </a:p>
        </p:txBody>
      </p:sp>
      <p:sp>
        <p:nvSpPr>
          <p:cNvPr id="20" name="Text Placeholder 4">
            <a:extLst>
              <a:ext uri="{FF2B5EF4-FFF2-40B4-BE49-F238E27FC236}">
                <a16:creationId xmlns:a16="http://schemas.microsoft.com/office/drawing/2014/main" id="{73B77664-6718-4048-AA03-DCFB4D6D880C}"/>
              </a:ext>
            </a:extLst>
          </p:cNvPr>
          <p:cNvSpPr>
            <a:spLocks noGrp="1"/>
          </p:cNvSpPr>
          <p:nvPr>
            <p:ph type="body" sz="quarter" idx="3"/>
          </p:nvPr>
        </p:nvSpPr>
        <p:spPr>
          <a:xfrm>
            <a:off x="6911272" y="1414759"/>
            <a:ext cx="4783083" cy="823912"/>
          </a:xfrm>
        </p:spPr>
        <p:txBody>
          <a:bodyPr rtlCol="0"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21" name="Content Placeholder 5">
            <a:extLst>
              <a:ext uri="{FF2B5EF4-FFF2-40B4-BE49-F238E27FC236}">
                <a16:creationId xmlns:a16="http://schemas.microsoft.com/office/drawing/2014/main" id="{17E62B55-2C81-4D0C-82F0-D765EFB74575}"/>
              </a:ext>
            </a:extLst>
          </p:cNvPr>
          <p:cNvSpPr>
            <a:spLocks noGrp="1"/>
          </p:cNvSpPr>
          <p:nvPr>
            <p:ph sz="quarter" idx="4"/>
          </p:nvPr>
        </p:nvSpPr>
        <p:spPr>
          <a:xfrm>
            <a:off x="6911272" y="2528891"/>
            <a:ext cx="4783083" cy="3630507"/>
          </a:xfrm>
        </p:spPr>
        <p:txBody>
          <a:bodyPr rtlCol="0">
            <a:normAutofit/>
          </a:bodyPr>
          <a:lstStyle>
            <a:lvl1pPr>
              <a:defRPr lang="en-US" sz="1600" i="0" kern="1200" dirty="0" smtClean="0">
                <a:solidFill>
                  <a:schemeClr val="bg1"/>
                </a:solidFill>
                <a:latin typeface="+mn-lt"/>
                <a:ea typeface="+mn-ea"/>
                <a:cs typeface="+mn-cs"/>
              </a:defRPr>
            </a:lvl1pPr>
            <a:lvl2pPr>
              <a:defRPr/>
            </a:lvl2pPr>
            <a:lvl3pPr>
              <a:defRPr/>
            </a:lvl3pPr>
            <a:lvl4pPr>
              <a:defRPr/>
            </a:lvl4pPr>
            <a:lvl5pPr>
              <a:defRPr/>
            </a:lvl5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cxnSp>
        <p:nvCxnSpPr>
          <p:cNvPr id="22" name="Straight Connector 21">
            <a:extLst>
              <a:ext uri="{FF2B5EF4-FFF2-40B4-BE49-F238E27FC236}">
                <a16:creationId xmlns:a16="http://schemas.microsoft.com/office/drawing/2014/main" id="{D6ECB7AA-A238-4E2E-8A06-0B7C8B62A61D}"/>
              </a:ext>
            </a:extLst>
          </p:cNvPr>
          <p:cNvCxnSpPr>
            <a:cxnSpLocks/>
          </p:cNvCxnSpPr>
          <p:nvPr/>
        </p:nvCxnSpPr>
        <p:spPr>
          <a:xfrm>
            <a:off x="1695391" y="322696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34F3080-CEDC-41FB-BA9C-9C93575A8C71}"/>
              </a:ext>
            </a:extLst>
          </p:cNvPr>
          <p:cNvCxnSpPr>
            <a:cxnSpLocks/>
          </p:cNvCxnSpPr>
          <p:nvPr/>
        </p:nvCxnSpPr>
        <p:spPr>
          <a:xfrm>
            <a:off x="7038769" y="236971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4348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FC33DF7-D0A2-49E4-BF1D-6DC097E62DC5}"/>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CBEF872A-3B4F-4F8E-9C76-EEF7A4FEA4D3}"/>
              </a:ext>
            </a:extLst>
          </p:cNvPr>
          <p:cNvSpPr>
            <a:spLocks noGrp="1"/>
          </p:cNvSpPr>
          <p:nvPr>
            <p:ph type="title" hasCustomPrompt="1"/>
          </p:nvPr>
        </p:nvSpPr>
        <p:spPr>
          <a:xfrm>
            <a:off x="928800" y="652069"/>
            <a:ext cx="3932237" cy="2390931"/>
          </a:xfrm>
        </p:spPr>
        <p:txBody>
          <a:bodyPr rtlCol="0" anchor="b">
            <a:noAutofit/>
          </a:bodyPr>
          <a:lstStyle>
            <a:lvl1pPr>
              <a:defRPr sz="4000"/>
            </a:lvl1pPr>
          </a:lstStyle>
          <a:p>
            <a:pPr rtl="0"/>
            <a:r>
              <a:rPr lang="en-GB" noProof="0"/>
              <a:t>PICTURE</a:t>
            </a:r>
            <a:br>
              <a:rPr lang="en-GB" noProof="0"/>
            </a:br>
            <a:r>
              <a:rPr lang="en-GB" noProof="0"/>
              <a:t>WITH</a:t>
            </a:r>
            <a:br>
              <a:rPr lang="en-GB" noProof="0"/>
            </a:br>
            <a:r>
              <a:rPr lang="en-GB" noProof="0"/>
              <a:t>CAPTION</a:t>
            </a:r>
            <a:br>
              <a:rPr lang="en-GB" noProof="0"/>
            </a:br>
            <a:r>
              <a:rPr lang="en-GB" noProof="0"/>
              <a:t>SLIDE</a:t>
            </a:r>
          </a:p>
        </p:txBody>
      </p:sp>
      <p:sp>
        <p:nvSpPr>
          <p:cNvPr id="3" name="Picture Placeholder 2">
            <a:extLst>
              <a:ext uri="{FF2B5EF4-FFF2-40B4-BE49-F238E27FC236}">
                <a16:creationId xmlns:a16="http://schemas.microsoft.com/office/drawing/2014/main" id="{8625F378-E3B6-430E-A0C8-CEF68EC34867}"/>
              </a:ext>
            </a:extLst>
          </p:cNvPr>
          <p:cNvSpPr>
            <a:spLocks noGrp="1"/>
          </p:cNvSpPr>
          <p:nvPr>
            <p:ph type="pic" idx="1"/>
          </p:nvPr>
        </p:nvSpPr>
        <p:spPr>
          <a:xfrm>
            <a:off x="5231566" y="0"/>
            <a:ext cx="5231567" cy="6857999"/>
          </a:xfrm>
          <a:solidFill>
            <a:schemeClr val="bg1">
              <a:alpha val="35000"/>
            </a:schemeClr>
          </a:solidFill>
        </p:spPr>
        <p:txBody>
          <a:bodyPr rtlCol="0" anchor="ctr" anchorCtr="0">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a:extLst>
              <a:ext uri="{FF2B5EF4-FFF2-40B4-BE49-F238E27FC236}">
                <a16:creationId xmlns:a16="http://schemas.microsoft.com/office/drawing/2014/main" id="{3109A766-AE6E-4EE0-BBA9-267550F4669F}"/>
              </a:ext>
            </a:extLst>
          </p:cNvPr>
          <p:cNvSpPr>
            <a:spLocks noGrp="1"/>
          </p:cNvSpPr>
          <p:nvPr>
            <p:ph type="body" sz="half" idx="2"/>
          </p:nvPr>
        </p:nvSpPr>
        <p:spPr>
          <a:xfrm>
            <a:off x="928800" y="3283710"/>
            <a:ext cx="3932237" cy="2439988"/>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noProof="0"/>
              <a:t>Click to edit Master text styles</a:t>
            </a:r>
          </a:p>
        </p:txBody>
      </p:sp>
      <p:sp>
        <p:nvSpPr>
          <p:cNvPr id="5" name="Date Placeholder 4">
            <a:extLst>
              <a:ext uri="{FF2B5EF4-FFF2-40B4-BE49-F238E27FC236}">
                <a16:creationId xmlns:a16="http://schemas.microsoft.com/office/drawing/2014/main" id="{E93FA4ED-DF34-437A-A3DD-C590456AE163}"/>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96BE8EAD-D127-4320-BE56-300A24125695}"/>
              </a:ext>
            </a:extLst>
          </p:cNvPr>
          <p:cNvSpPr>
            <a:spLocks noGrp="1"/>
          </p:cNvSpPr>
          <p:nvPr>
            <p:ph type="ftr" sz="quarter" idx="11"/>
          </p:nvPr>
        </p:nvSpPr>
        <p:spPr/>
        <p:txBody>
          <a:bodyPr rtlCol="0"/>
          <a:lstStyle/>
          <a:p>
            <a:endParaRPr lang="en-GB"/>
          </a:p>
        </p:txBody>
      </p:sp>
      <p:sp>
        <p:nvSpPr>
          <p:cNvPr id="7" name="Slide Number Placeholder 6">
            <a:extLst>
              <a:ext uri="{FF2B5EF4-FFF2-40B4-BE49-F238E27FC236}">
                <a16:creationId xmlns:a16="http://schemas.microsoft.com/office/drawing/2014/main" id="{79BD6BD1-5229-4162-9050-A799C112300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841F678A-2BA4-4866-BA2B-804BAFA272E6}"/>
              </a:ext>
            </a:extLst>
          </p:cNvPr>
          <p:cNvSpPr/>
          <p:nvPr/>
        </p:nvSpPr>
        <p:spPr>
          <a:xfrm>
            <a:off x="687289" y="0"/>
            <a:ext cx="72000" cy="28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B37F503C-8741-4170-AB97-2F028D895E60}"/>
              </a:ext>
            </a:extLst>
          </p:cNvPr>
          <p:cNvCxnSpPr/>
          <p:nvPr/>
        </p:nvCxnSpPr>
        <p:spPr>
          <a:xfrm>
            <a:off x="1068863" y="3169769"/>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339F42-187E-423E-888A-A223C1B2E02E}"/>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3156C8BB-DCB4-4A6F-9463-81442ECFAE6D}"/>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3" name="Straight Connector 12">
            <a:extLst>
              <a:ext uri="{FF2B5EF4-FFF2-40B4-BE49-F238E27FC236}">
                <a16:creationId xmlns:a16="http://schemas.microsoft.com/office/drawing/2014/main" id="{943ED311-FC15-4C06-8B1C-5C57F3F9A786}"/>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46941A3-2F65-4CFA-8EEF-AB50FBB6660E}"/>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72899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_Picture with Caption">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ED1F5F9-2E42-493E-906D-AA9F7D5F0880}"/>
              </a:ext>
            </a:extLst>
          </p:cNvPr>
          <p:cNvSpPr/>
          <p:nvPr/>
        </p:nvSpPr>
        <p:spPr>
          <a:xfrm>
            <a:off x="0" y="5532437"/>
            <a:ext cx="12192000" cy="1325563"/>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CBEF872A-3B4F-4F8E-9C76-EEF7A4FEA4D3}"/>
              </a:ext>
            </a:extLst>
          </p:cNvPr>
          <p:cNvSpPr>
            <a:spLocks noGrp="1"/>
          </p:cNvSpPr>
          <p:nvPr>
            <p:ph type="title" hasCustomPrompt="1"/>
          </p:nvPr>
        </p:nvSpPr>
        <p:spPr>
          <a:xfrm>
            <a:off x="928800" y="647703"/>
            <a:ext cx="6291150" cy="1328497"/>
          </a:xfrm>
        </p:spPr>
        <p:txBody>
          <a:bodyPr rtlCol="0" anchor="b">
            <a:noAutofit/>
          </a:bodyPr>
          <a:lstStyle>
            <a:lvl1pPr>
              <a:defRPr sz="4000">
                <a:gradFill>
                  <a:gsLst>
                    <a:gs pos="0">
                      <a:schemeClr val="bg2"/>
                    </a:gs>
                    <a:gs pos="100000">
                      <a:schemeClr val="accent1"/>
                    </a:gs>
                  </a:gsLst>
                  <a:lin ang="0" scaled="1"/>
                </a:gradFill>
              </a:defRPr>
            </a:lvl1pPr>
          </a:lstStyle>
          <a:p>
            <a:pPr rtl="0"/>
            <a:r>
              <a:rPr lang="en-GB" noProof="0"/>
              <a:t>PICTURE WITH</a:t>
            </a:r>
            <a:br>
              <a:rPr lang="en-GB" noProof="0"/>
            </a:br>
            <a:r>
              <a:rPr lang="en-GB" noProof="0"/>
              <a:t>CAPTION SLIDE</a:t>
            </a:r>
          </a:p>
        </p:txBody>
      </p:sp>
      <p:sp>
        <p:nvSpPr>
          <p:cNvPr id="3" name="Picture Placeholder 2">
            <a:extLst>
              <a:ext uri="{FF2B5EF4-FFF2-40B4-BE49-F238E27FC236}">
                <a16:creationId xmlns:a16="http://schemas.microsoft.com/office/drawing/2014/main" id="{8625F378-E3B6-430E-A0C8-CEF68EC34867}"/>
              </a:ext>
            </a:extLst>
          </p:cNvPr>
          <p:cNvSpPr>
            <a:spLocks noGrp="1"/>
          </p:cNvSpPr>
          <p:nvPr>
            <p:ph type="pic" idx="1"/>
          </p:nvPr>
        </p:nvSpPr>
        <p:spPr>
          <a:xfrm>
            <a:off x="0" y="2950934"/>
            <a:ext cx="12192000" cy="2581498"/>
          </a:xfrm>
          <a:solidFill>
            <a:schemeClr val="bg1">
              <a:alpha val="35000"/>
            </a:schemeClr>
          </a:solidFill>
        </p:spPr>
        <p:txBody>
          <a:bodyPr rtlCol="0" anchor="ctr" anchorCtr="0">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a:extLst>
              <a:ext uri="{FF2B5EF4-FFF2-40B4-BE49-F238E27FC236}">
                <a16:creationId xmlns:a16="http://schemas.microsoft.com/office/drawing/2014/main" id="{3109A766-AE6E-4EE0-BBA9-267550F4669F}"/>
              </a:ext>
            </a:extLst>
          </p:cNvPr>
          <p:cNvSpPr>
            <a:spLocks noGrp="1"/>
          </p:cNvSpPr>
          <p:nvPr>
            <p:ph type="body" sz="half" idx="2"/>
          </p:nvPr>
        </p:nvSpPr>
        <p:spPr>
          <a:xfrm>
            <a:off x="928800" y="2216910"/>
            <a:ext cx="6291150" cy="654726"/>
          </a:xfrm>
        </p:spPr>
        <p:txBody>
          <a:bodyPr rtlCol="0">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noProof="0"/>
              <a:t>Click to edit Master text styles</a:t>
            </a:r>
          </a:p>
        </p:txBody>
      </p:sp>
      <p:sp>
        <p:nvSpPr>
          <p:cNvPr id="5" name="Date Placeholder 4">
            <a:extLst>
              <a:ext uri="{FF2B5EF4-FFF2-40B4-BE49-F238E27FC236}">
                <a16:creationId xmlns:a16="http://schemas.microsoft.com/office/drawing/2014/main" id="{E93FA4ED-DF34-437A-A3DD-C590456AE163}"/>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96BE8EAD-D127-4320-BE56-300A24125695}"/>
              </a:ext>
            </a:extLst>
          </p:cNvPr>
          <p:cNvSpPr>
            <a:spLocks noGrp="1"/>
          </p:cNvSpPr>
          <p:nvPr>
            <p:ph type="ftr" sz="quarter" idx="11"/>
          </p:nvPr>
        </p:nvSpPr>
        <p:spPr/>
        <p:txBody>
          <a:bodyPr rtlCol="0"/>
          <a:lstStyle/>
          <a:p>
            <a:endParaRPr lang="en-GB"/>
          </a:p>
        </p:txBody>
      </p:sp>
      <p:sp>
        <p:nvSpPr>
          <p:cNvPr id="7" name="Slide Number Placeholder 6">
            <a:extLst>
              <a:ext uri="{FF2B5EF4-FFF2-40B4-BE49-F238E27FC236}">
                <a16:creationId xmlns:a16="http://schemas.microsoft.com/office/drawing/2014/main" id="{79BD6BD1-5229-4162-9050-A799C112300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841F678A-2BA4-4866-BA2B-804BAFA272E6}"/>
              </a:ext>
            </a:extLst>
          </p:cNvPr>
          <p:cNvSpPr/>
          <p:nvPr/>
        </p:nvSpPr>
        <p:spPr>
          <a:xfrm>
            <a:off x="687289" y="0"/>
            <a:ext cx="71723" cy="18132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B37F503C-8741-4170-AB97-2F028D895E60}"/>
              </a:ext>
            </a:extLst>
          </p:cNvPr>
          <p:cNvCxnSpPr/>
          <p:nvPr/>
        </p:nvCxnSpPr>
        <p:spPr>
          <a:xfrm>
            <a:off x="1068863" y="2102969"/>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339F42-187E-423E-888A-A223C1B2E02E}"/>
              </a:ext>
            </a:extLst>
          </p:cNvPr>
          <p:cNvCxnSpPr>
            <a:cxnSpLocks/>
          </p:cNvCxnSpPr>
          <p:nvPr/>
        </p:nvCxnSpPr>
        <p:spPr>
          <a:xfrm>
            <a:off x="11190767" y="800959"/>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3156C8BB-DCB4-4A6F-9463-81442ECFAE6D}"/>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accent1"/>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046941A3-2F65-4CFA-8EEF-AB50FBB6660E}"/>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8707FDA-D4BE-43FA-91CD-CBA55EB8CA17}"/>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121345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2_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01289E2-E0FB-4100-99AE-FC48AB519EE0}"/>
              </a:ext>
            </a:extLst>
          </p:cNvPr>
          <p:cNvSpPr/>
          <p:nvPr/>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CBEF872A-3B4F-4F8E-9C76-EEF7A4FEA4D3}"/>
              </a:ext>
            </a:extLst>
          </p:cNvPr>
          <p:cNvSpPr>
            <a:spLocks noGrp="1"/>
          </p:cNvSpPr>
          <p:nvPr>
            <p:ph type="title" hasCustomPrompt="1"/>
          </p:nvPr>
        </p:nvSpPr>
        <p:spPr>
          <a:xfrm>
            <a:off x="928800" y="652069"/>
            <a:ext cx="3932237" cy="2390931"/>
          </a:xfrm>
        </p:spPr>
        <p:txBody>
          <a:bodyPr rtlCol="0" anchor="b">
            <a:noAutofit/>
          </a:bodyPr>
          <a:lstStyle>
            <a:lvl1pPr>
              <a:defRPr sz="4000"/>
            </a:lvl1pPr>
          </a:lstStyle>
          <a:p>
            <a:pPr rtl="0"/>
            <a:r>
              <a:rPr lang="en-GB" noProof="0"/>
              <a:t>PICTURE</a:t>
            </a:r>
            <a:br>
              <a:rPr lang="en-GB" noProof="0"/>
            </a:br>
            <a:r>
              <a:rPr lang="en-GB" noProof="0"/>
              <a:t>WITH</a:t>
            </a:r>
            <a:br>
              <a:rPr lang="en-GB" noProof="0"/>
            </a:br>
            <a:r>
              <a:rPr lang="en-GB" noProof="0"/>
              <a:t>CAPTION</a:t>
            </a:r>
            <a:br>
              <a:rPr lang="en-GB" noProof="0"/>
            </a:br>
            <a:r>
              <a:rPr lang="en-GB" noProof="0"/>
              <a:t>SLIDE</a:t>
            </a:r>
          </a:p>
        </p:txBody>
      </p:sp>
      <p:sp>
        <p:nvSpPr>
          <p:cNvPr id="3" name="Picture Placeholder 2">
            <a:extLst>
              <a:ext uri="{FF2B5EF4-FFF2-40B4-BE49-F238E27FC236}">
                <a16:creationId xmlns:a16="http://schemas.microsoft.com/office/drawing/2014/main" id="{8625F378-E3B6-430E-A0C8-CEF68EC34867}"/>
              </a:ext>
            </a:extLst>
          </p:cNvPr>
          <p:cNvSpPr>
            <a:spLocks noGrp="1"/>
          </p:cNvSpPr>
          <p:nvPr>
            <p:ph type="pic" idx="1"/>
          </p:nvPr>
        </p:nvSpPr>
        <p:spPr>
          <a:xfrm>
            <a:off x="5231566" y="255600"/>
            <a:ext cx="5231567" cy="6346800"/>
          </a:xfrm>
          <a:solidFill>
            <a:schemeClr val="bg1">
              <a:alpha val="35000"/>
            </a:schemeClr>
          </a:solidFill>
        </p:spPr>
        <p:txBody>
          <a:bodyPr rtlCol="0" anchor="ctr" anchorCtr="0">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a:extLst>
              <a:ext uri="{FF2B5EF4-FFF2-40B4-BE49-F238E27FC236}">
                <a16:creationId xmlns:a16="http://schemas.microsoft.com/office/drawing/2014/main" id="{3109A766-AE6E-4EE0-BBA9-267550F4669F}"/>
              </a:ext>
            </a:extLst>
          </p:cNvPr>
          <p:cNvSpPr>
            <a:spLocks noGrp="1"/>
          </p:cNvSpPr>
          <p:nvPr>
            <p:ph type="body" sz="half" idx="2"/>
          </p:nvPr>
        </p:nvSpPr>
        <p:spPr>
          <a:xfrm>
            <a:off x="928800" y="3283710"/>
            <a:ext cx="3932237" cy="2439988"/>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noProof="0"/>
              <a:t>Click to edit Master text styles</a:t>
            </a:r>
          </a:p>
        </p:txBody>
      </p:sp>
      <p:sp>
        <p:nvSpPr>
          <p:cNvPr id="5" name="Date Placeholder 4">
            <a:extLst>
              <a:ext uri="{FF2B5EF4-FFF2-40B4-BE49-F238E27FC236}">
                <a16:creationId xmlns:a16="http://schemas.microsoft.com/office/drawing/2014/main" id="{E93FA4ED-DF34-437A-A3DD-C590456AE163}"/>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96BE8EAD-D127-4320-BE56-300A24125695}"/>
              </a:ext>
            </a:extLst>
          </p:cNvPr>
          <p:cNvSpPr>
            <a:spLocks noGrp="1"/>
          </p:cNvSpPr>
          <p:nvPr>
            <p:ph type="ftr" sz="quarter" idx="11"/>
          </p:nvPr>
        </p:nvSpPr>
        <p:spPr/>
        <p:txBody>
          <a:bodyPr rtlCol="0"/>
          <a:lstStyle/>
          <a:p>
            <a:endParaRPr lang="en-GB"/>
          </a:p>
        </p:txBody>
      </p:sp>
      <p:sp>
        <p:nvSpPr>
          <p:cNvPr id="7" name="Slide Number Placeholder 6">
            <a:extLst>
              <a:ext uri="{FF2B5EF4-FFF2-40B4-BE49-F238E27FC236}">
                <a16:creationId xmlns:a16="http://schemas.microsoft.com/office/drawing/2014/main" id="{79BD6BD1-5229-4162-9050-A799C112300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841F678A-2BA4-4866-BA2B-804BAFA272E6}"/>
              </a:ext>
            </a:extLst>
          </p:cNvPr>
          <p:cNvSpPr/>
          <p:nvPr/>
        </p:nvSpPr>
        <p:spPr>
          <a:xfrm>
            <a:off x="687289" y="0"/>
            <a:ext cx="72000" cy="28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B37F503C-8741-4170-AB97-2F028D895E60}"/>
              </a:ext>
            </a:extLst>
          </p:cNvPr>
          <p:cNvCxnSpPr/>
          <p:nvPr/>
        </p:nvCxnSpPr>
        <p:spPr>
          <a:xfrm>
            <a:off x="1068863" y="3169769"/>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BF50E9D-E2D8-41FB-816D-829494C06AD8}"/>
              </a:ext>
            </a:extLst>
          </p:cNvPr>
          <p:cNvCxnSpPr>
            <a:cxnSpLocks/>
          </p:cNvCxnSpPr>
          <p:nvPr/>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Text Placeholder 15">
            <a:extLst>
              <a:ext uri="{FF2B5EF4-FFF2-40B4-BE49-F238E27FC236}">
                <a16:creationId xmlns:a16="http://schemas.microsoft.com/office/drawing/2014/main" id="{0C17ED7B-D5EA-4FB8-8E1B-F04BFE982E63}"/>
              </a:ext>
            </a:extLst>
          </p:cNvPr>
          <p:cNvSpPr>
            <a:spLocks noGrp="1"/>
          </p:cNvSpPr>
          <p:nvPr>
            <p:ph type="body" sz="quarter" idx="15" hasCustomPrompt="1"/>
          </p:nvPr>
        </p:nvSpPr>
        <p:spPr>
          <a:xfrm>
            <a:off x="10832539"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20" name="Straight Connector 19">
            <a:extLst>
              <a:ext uri="{FF2B5EF4-FFF2-40B4-BE49-F238E27FC236}">
                <a16:creationId xmlns:a16="http://schemas.microsoft.com/office/drawing/2014/main" id="{4A992C28-7C5F-479C-A649-564EFD0EEABF}"/>
              </a:ext>
            </a:extLst>
          </p:cNvPr>
          <p:cNvCxnSpPr>
            <a:cxnSpLocks/>
          </p:cNvCxnSpPr>
          <p:nvPr/>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D1F0C21-A9B5-47E2-93F8-6226D37312FC}"/>
              </a:ext>
            </a:extLst>
          </p:cNvPr>
          <p:cNvCxnSpPr>
            <a:cxnSpLocks/>
          </p:cNvCxnSpPr>
          <p:nvPr/>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18511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FC33DF7-D0A2-49E4-BF1D-6DC097E62DC5}"/>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CBEF872A-3B4F-4F8E-9C76-EEF7A4FEA4D3}"/>
              </a:ext>
            </a:extLst>
          </p:cNvPr>
          <p:cNvSpPr>
            <a:spLocks noGrp="1"/>
          </p:cNvSpPr>
          <p:nvPr>
            <p:ph type="title" hasCustomPrompt="1"/>
          </p:nvPr>
        </p:nvSpPr>
        <p:spPr>
          <a:xfrm>
            <a:off x="1519351" y="652069"/>
            <a:ext cx="3490800" cy="2390931"/>
          </a:xfrm>
        </p:spPr>
        <p:txBody>
          <a:bodyPr rtlCol="0" anchor="b">
            <a:noAutofit/>
          </a:bodyPr>
          <a:lstStyle>
            <a:lvl1pPr>
              <a:defRPr sz="4000"/>
            </a:lvl1pPr>
          </a:lstStyle>
          <a:p>
            <a:pPr rtl="0"/>
            <a:r>
              <a:rPr lang="en-GB" noProof="0"/>
              <a:t>PICTURE</a:t>
            </a:r>
            <a:br>
              <a:rPr lang="en-GB" noProof="0"/>
            </a:br>
            <a:r>
              <a:rPr lang="en-GB" noProof="0"/>
              <a:t>WITH</a:t>
            </a:r>
            <a:br>
              <a:rPr lang="en-GB" noProof="0"/>
            </a:br>
            <a:r>
              <a:rPr lang="en-GB" noProof="0"/>
              <a:t>CAPTION</a:t>
            </a:r>
            <a:br>
              <a:rPr lang="en-GB" noProof="0"/>
            </a:br>
            <a:r>
              <a:rPr lang="en-GB" noProof="0"/>
              <a:t>SLIDE</a:t>
            </a:r>
          </a:p>
        </p:txBody>
      </p:sp>
      <p:sp>
        <p:nvSpPr>
          <p:cNvPr id="3" name="Picture Placeholder 2">
            <a:extLst>
              <a:ext uri="{FF2B5EF4-FFF2-40B4-BE49-F238E27FC236}">
                <a16:creationId xmlns:a16="http://schemas.microsoft.com/office/drawing/2014/main" id="{8625F378-E3B6-430E-A0C8-CEF68EC34867}"/>
              </a:ext>
            </a:extLst>
          </p:cNvPr>
          <p:cNvSpPr>
            <a:spLocks noGrp="1"/>
          </p:cNvSpPr>
          <p:nvPr>
            <p:ph type="pic" idx="1"/>
          </p:nvPr>
        </p:nvSpPr>
        <p:spPr>
          <a:xfrm>
            <a:off x="5231566" y="0"/>
            <a:ext cx="5231567" cy="6857999"/>
          </a:xfrm>
          <a:solidFill>
            <a:schemeClr val="bg1">
              <a:alpha val="35000"/>
            </a:schemeClr>
          </a:solidFill>
        </p:spPr>
        <p:txBody>
          <a:bodyPr rtlCol="0" anchor="ctr" anchorCtr="0">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a:extLst>
              <a:ext uri="{FF2B5EF4-FFF2-40B4-BE49-F238E27FC236}">
                <a16:creationId xmlns:a16="http://schemas.microsoft.com/office/drawing/2014/main" id="{3109A766-AE6E-4EE0-BBA9-267550F4669F}"/>
              </a:ext>
            </a:extLst>
          </p:cNvPr>
          <p:cNvSpPr>
            <a:spLocks noGrp="1"/>
          </p:cNvSpPr>
          <p:nvPr>
            <p:ph type="body" sz="half" idx="2"/>
          </p:nvPr>
        </p:nvSpPr>
        <p:spPr>
          <a:xfrm>
            <a:off x="1519351" y="3283710"/>
            <a:ext cx="3490800" cy="2439988"/>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noProof="0"/>
              <a:t>Click to edit Master text styles</a:t>
            </a:r>
          </a:p>
        </p:txBody>
      </p:sp>
      <p:sp>
        <p:nvSpPr>
          <p:cNvPr id="5" name="Date Placeholder 4">
            <a:extLst>
              <a:ext uri="{FF2B5EF4-FFF2-40B4-BE49-F238E27FC236}">
                <a16:creationId xmlns:a16="http://schemas.microsoft.com/office/drawing/2014/main" id="{E93FA4ED-DF34-437A-A3DD-C590456AE163}"/>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96BE8EAD-D127-4320-BE56-300A24125695}"/>
              </a:ext>
            </a:extLst>
          </p:cNvPr>
          <p:cNvSpPr>
            <a:spLocks noGrp="1"/>
          </p:cNvSpPr>
          <p:nvPr>
            <p:ph type="ftr" sz="quarter" idx="11"/>
          </p:nvPr>
        </p:nvSpPr>
        <p:spPr/>
        <p:txBody>
          <a:bodyPr rtlCol="0"/>
          <a:lstStyle/>
          <a:p>
            <a:endParaRPr lang="en-GB"/>
          </a:p>
        </p:txBody>
      </p:sp>
      <p:sp>
        <p:nvSpPr>
          <p:cNvPr id="7" name="Slide Number Placeholder 6">
            <a:extLst>
              <a:ext uri="{FF2B5EF4-FFF2-40B4-BE49-F238E27FC236}">
                <a16:creationId xmlns:a16="http://schemas.microsoft.com/office/drawing/2014/main" id="{79BD6BD1-5229-4162-9050-A799C112300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841F678A-2BA4-4866-BA2B-804BAFA272E6}"/>
              </a:ext>
            </a:extLst>
          </p:cNvPr>
          <p:cNvSpPr/>
          <p:nvPr/>
        </p:nvSpPr>
        <p:spPr>
          <a:xfrm>
            <a:off x="1277838" y="837332"/>
            <a:ext cx="72843" cy="20426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B37F503C-8741-4170-AB97-2F028D895E60}"/>
              </a:ext>
            </a:extLst>
          </p:cNvPr>
          <p:cNvCxnSpPr/>
          <p:nvPr/>
        </p:nvCxnSpPr>
        <p:spPr>
          <a:xfrm>
            <a:off x="1659413" y="3169769"/>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339F42-187E-423E-888A-A223C1B2E02E}"/>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3156C8BB-DCB4-4A6F-9463-81442ECFAE6D}"/>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3" name="Straight Connector 12">
            <a:extLst>
              <a:ext uri="{FF2B5EF4-FFF2-40B4-BE49-F238E27FC236}">
                <a16:creationId xmlns:a16="http://schemas.microsoft.com/office/drawing/2014/main" id="{943ED311-FC15-4C06-8B1C-5C57F3F9A786}"/>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46941A3-2F65-4CFA-8EEF-AB50FBB6660E}"/>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73166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4_Picture with Caption">
    <p:bg>
      <p:bgPr>
        <a:solidFill>
          <a:schemeClr val="bg1"/>
        </a:solidFill>
        <a:effectLst/>
      </p:bgPr>
    </p:bg>
    <p:spTree>
      <p:nvGrpSpPr>
        <p:cNvPr id="1" name=""/>
        <p:cNvGrpSpPr/>
        <p:nvPr/>
      </p:nvGrpSpPr>
      <p:grpSpPr>
        <a:xfrm>
          <a:off x="0" y="0"/>
          <a:ext cx="0" cy="0"/>
          <a:chOff x="0" y="0"/>
          <a:chExt cx="0" cy="0"/>
        </a:xfrm>
      </p:grpSpPr>
      <p:sp>
        <p:nvSpPr>
          <p:cNvPr id="25" name="Picture Placeholder 24">
            <a:extLst>
              <a:ext uri="{FF2B5EF4-FFF2-40B4-BE49-F238E27FC236}">
                <a16:creationId xmlns:a16="http://schemas.microsoft.com/office/drawing/2014/main" id="{4FC6DCA8-CFF5-4F20-A410-C3EA0873DEFA}"/>
              </a:ext>
            </a:extLst>
          </p:cNvPr>
          <p:cNvSpPr>
            <a:spLocks noGrp="1"/>
          </p:cNvSpPr>
          <p:nvPr>
            <p:ph type="pic" sz="quarter" idx="15"/>
          </p:nvPr>
        </p:nvSpPr>
        <p:spPr>
          <a:xfrm>
            <a:off x="0" y="0"/>
            <a:ext cx="12191999" cy="4251153"/>
          </a:xfrm>
          <a:custGeom>
            <a:avLst/>
            <a:gdLst>
              <a:gd name="connsiteX0" fmla="*/ 0 w 12191999"/>
              <a:gd name="connsiteY0" fmla="*/ 0 h 4251153"/>
              <a:gd name="connsiteX1" fmla="*/ 12191999 w 12191999"/>
              <a:gd name="connsiteY1" fmla="*/ 0 h 4251153"/>
              <a:gd name="connsiteX2" fmla="*/ 12191999 w 12191999"/>
              <a:gd name="connsiteY2" fmla="*/ 795243 h 4251153"/>
              <a:gd name="connsiteX3" fmla="*/ 11190767 w 12191999"/>
              <a:gd name="connsiteY3" fmla="*/ 795243 h 4251153"/>
              <a:gd name="connsiteX4" fmla="*/ 11190767 w 12191999"/>
              <a:gd name="connsiteY4" fmla="*/ 802443 h 4251153"/>
              <a:gd name="connsiteX5" fmla="*/ 12191999 w 12191999"/>
              <a:gd name="connsiteY5" fmla="*/ 802443 h 4251153"/>
              <a:gd name="connsiteX6" fmla="*/ 12191999 w 12191999"/>
              <a:gd name="connsiteY6" fmla="*/ 4251153 h 4251153"/>
              <a:gd name="connsiteX7" fmla="*/ 0 w 12191999"/>
              <a:gd name="connsiteY7" fmla="*/ 4251153 h 4251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1999" h="4251153">
                <a:moveTo>
                  <a:pt x="0" y="0"/>
                </a:moveTo>
                <a:lnTo>
                  <a:pt x="12191999" y="0"/>
                </a:lnTo>
                <a:lnTo>
                  <a:pt x="12191999" y="795243"/>
                </a:lnTo>
                <a:lnTo>
                  <a:pt x="11190767" y="795243"/>
                </a:lnTo>
                <a:lnTo>
                  <a:pt x="11190767" y="802443"/>
                </a:lnTo>
                <a:lnTo>
                  <a:pt x="12191999" y="802443"/>
                </a:lnTo>
                <a:lnTo>
                  <a:pt x="12191999" y="4251153"/>
                </a:lnTo>
                <a:lnTo>
                  <a:pt x="0" y="4251153"/>
                </a:lnTo>
                <a:close/>
              </a:path>
            </a:pathLst>
          </a:custGeom>
          <a:solidFill>
            <a:schemeClr val="bg1">
              <a:alpha val="50000"/>
            </a:schemeClr>
          </a:solidFill>
        </p:spPr>
        <p:txBody>
          <a:bodyPr wrap="square" rtlCol="0" anchor="ctr" anchorCtr="0">
            <a:noAutofit/>
          </a:bodyPr>
          <a:lstStyle>
            <a:lvl1pPr marL="0" indent="0" algn="ctr">
              <a:buNone/>
              <a:defRPr sz="1500"/>
            </a:lvl1pPr>
          </a:lstStyle>
          <a:p>
            <a:pPr rtl="0"/>
            <a:r>
              <a:rPr lang="en-US" noProof="0"/>
              <a:t>Click icon to add picture</a:t>
            </a:r>
            <a:endParaRPr lang="en-GB" noProof="0"/>
          </a:p>
        </p:txBody>
      </p:sp>
      <p:sp>
        <p:nvSpPr>
          <p:cNvPr id="11" name="Rectangle 10">
            <a:extLst>
              <a:ext uri="{FF2B5EF4-FFF2-40B4-BE49-F238E27FC236}">
                <a16:creationId xmlns:a16="http://schemas.microsoft.com/office/drawing/2014/main" id="{7E6F6CA0-765E-484B-B9C2-16E6A4F4986D}"/>
              </a:ext>
            </a:extLst>
          </p:cNvPr>
          <p:cNvSpPr/>
          <p:nvPr/>
        </p:nvSpPr>
        <p:spPr>
          <a:xfrm>
            <a:off x="0" y="4251158"/>
            <a:ext cx="12192000" cy="2606842"/>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6320892" y="5027253"/>
            <a:ext cx="5373461" cy="1132143"/>
          </a:xfrm>
        </p:spPr>
        <p:txBody>
          <a:bodyPr rtlCol="0">
            <a:normAutofit/>
          </a:bodyPr>
          <a:lstStyle>
            <a:lvl1pPr marL="0" indent="0" algn="l">
              <a:buNone/>
              <a:defRPr sz="25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 Dolor</a:t>
            </a:r>
          </a:p>
        </p:txBody>
      </p:sp>
      <p:cxnSp>
        <p:nvCxnSpPr>
          <p:cNvPr id="20" name="Straight Connector 19">
            <a:extLst>
              <a:ext uri="{FF2B5EF4-FFF2-40B4-BE49-F238E27FC236}">
                <a16:creationId xmlns:a16="http://schemas.microsoft.com/office/drawing/2014/main" id="{4B6A7686-9AC4-4F00-9096-A661393BEBDC}"/>
              </a:ext>
            </a:extLst>
          </p:cNvPr>
          <p:cNvCxnSpPr/>
          <p:nvPr/>
        </p:nvCxnSpPr>
        <p:spPr>
          <a:xfrm>
            <a:off x="1838883" y="6072701"/>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694226" y="4626870"/>
            <a:ext cx="4626665" cy="1389106"/>
          </a:xfrm>
        </p:spPr>
        <p:txBody>
          <a:bodyPr rtlCol="0" anchor="b">
            <a:normAutofit/>
          </a:bodyPr>
          <a:lstStyle>
            <a:lvl1pPr algn="l">
              <a:defRPr sz="4000" b="1">
                <a:solidFill>
                  <a:schemeClr val="bg1"/>
                </a:solidFill>
              </a:defRPr>
            </a:lvl1pPr>
          </a:lstStyle>
          <a:p>
            <a:pPr rtl="0"/>
            <a:r>
              <a:rPr lang="en-GB" noProof="0"/>
              <a:t>PICTURE</a:t>
            </a:r>
            <a:br>
              <a:rPr lang="en-GB" noProof="0"/>
            </a:br>
            <a:r>
              <a:rPr lang="en-GB" noProof="0"/>
              <a:t>SLIDE</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a:xfrm>
            <a:off x="1694226" y="6159402"/>
            <a:ext cx="2154460" cy="365125"/>
          </a:xfrm>
        </p:spPr>
        <p:txBody>
          <a:bodyPr rtlCol="0"/>
          <a:lstStyle/>
          <a:p>
            <a:endParaRPr lang="en-GB"/>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p>
            <a:fld id="{85A46F0D-6C2C-4C42-8612-6FD2ABCFD395}" type="slidenum">
              <a:rPr lang="en-GB" smtClean="0"/>
              <a:t>‹#›</a:t>
            </a:fld>
            <a:endParaRPr lang="en-GB"/>
          </a:p>
        </p:txBody>
      </p:sp>
      <p:cxnSp>
        <p:nvCxnSpPr>
          <p:cNvPr id="17" name="Straight Connector 16">
            <a:extLst>
              <a:ext uri="{FF2B5EF4-FFF2-40B4-BE49-F238E27FC236}">
                <a16:creationId xmlns:a16="http://schemas.microsoft.com/office/drawing/2014/main" id="{3AE6B4C8-5DC5-48CB-A4AB-540F064C26CA}"/>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CBA6E06C-D6DA-4EDA-9A87-02C42E3144CB}"/>
              </a:ext>
            </a:extLst>
          </p:cNvPr>
          <p:cNvSpPr/>
          <p:nvPr/>
        </p:nvSpPr>
        <p:spPr>
          <a:xfrm>
            <a:off x="1283369" y="4914000"/>
            <a:ext cx="72000" cy="194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2" name="Straight Connector 21">
            <a:extLst>
              <a:ext uri="{FF2B5EF4-FFF2-40B4-BE49-F238E27FC236}">
                <a16:creationId xmlns:a16="http://schemas.microsoft.com/office/drawing/2014/main" id="{E088D115-EF5A-444B-AD3E-D2EE18401B4A}"/>
              </a:ext>
            </a:extLst>
          </p:cNvPr>
          <p:cNvCxnSpPr>
            <a:cxnSpLocks/>
          </p:cNvCxnSpPr>
          <p:nvPr/>
        </p:nvCxnSpPr>
        <p:spPr>
          <a:xfrm>
            <a:off x="11184000" y="805368"/>
            <a:ext cx="1008000" cy="0"/>
          </a:xfrm>
          <a:prstGeom prst="line">
            <a:avLst/>
          </a:prstGeom>
          <a:ln w="34925">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Text Placeholder 15">
            <a:extLst>
              <a:ext uri="{FF2B5EF4-FFF2-40B4-BE49-F238E27FC236}">
                <a16:creationId xmlns:a16="http://schemas.microsoft.com/office/drawing/2014/main" id="{D9DE605B-C51B-41B7-9FCB-86CE13FFB5F6}"/>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accent1"/>
                </a:solidFill>
              </a:defRPr>
            </a:lvl1pPr>
          </a:lstStyle>
          <a:p>
            <a:pPr lvl="0" rtl="0"/>
            <a:r>
              <a:rPr lang="en-GB" noProof="0"/>
              <a:t>20XX</a:t>
            </a:r>
          </a:p>
        </p:txBody>
      </p:sp>
    </p:spTree>
    <p:extLst>
      <p:ext uri="{BB962C8B-B14F-4D97-AF65-F5344CB8AC3E}">
        <p14:creationId xmlns:p14="http://schemas.microsoft.com/office/powerpoint/2010/main" val="37497861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Overview">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68D5CEF0-7838-4E94-B0E2-6286757235DA}"/>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7E45FD86-80D5-4520-8C38-1EDDAB179D77}"/>
              </a:ext>
            </a:extLst>
          </p:cNvPr>
          <p:cNvSpPr>
            <a:spLocks noGrp="1"/>
          </p:cNvSpPr>
          <p:nvPr>
            <p:ph type="title" hasCustomPrompt="1"/>
          </p:nvPr>
        </p:nvSpPr>
        <p:spPr>
          <a:xfrm>
            <a:off x="928800" y="607100"/>
            <a:ext cx="4737482" cy="697044"/>
          </a:xfrm>
        </p:spPr>
        <p:txBody>
          <a:bodyPr rtlCol="0" anchor="b">
            <a:noAutofit/>
          </a:bodyPr>
          <a:lstStyle>
            <a:lvl1pPr>
              <a:defRPr lang="en-US" sz="4000" b="1" kern="1200" dirty="0">
                <a:solidFill>
                  <a:schemeClr val="bg1"/>
                </a:solidFill>
                <a:latin typeface="+mj-lt"/>
                <a:ea typeface="+mj-ea"/>
                <a:cs typeface="+mj-cs"/>
              </a:defRPr>
            </a:lvl1pPr>
          </a:lstStyle>
          <a:p>
            <a:pPr rtl="0"/>
            <a:r>
              <a:rPr lang="en-GB" noProof="0"/>
              <a:t>OVERVIEW SLIDE</a:t>
            </a:r>
          </a:p>
        </p:txBody>
      </p:sp>
      <p:sp>
        <p:nvSpPr>
          <p:cNvPr id="4" name="Text Placeholder 3">
            <a:extLst>
              <a:ext uri="{FF2B5EF4-FFF2-40B4-BE49-F238E27FC236}">
                <a16:creationId xmlns:a16="http://schemas.microsoft.com/office/drawing/2014/main" id="{28B7C16C-60B5-44CB-B3D5-09EA7F61FE42}"/>
              </a:ext>
            </a:extLst>
          </p:cNvPr>
          <p:cNvSpPr>
            <a:spLocks noGrp="1"/>
          </p:cNvSpPr>
          <p:nvPr>
            <p:ph type="body" sz="half" idx="2" hasCustomPrompt="1"/>
          </p:nvPr>
        </p:nvSpPr>
        <p:spPr>
          <a:xfrm>
            <a:off x="928801" y="2635589"/>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1 Title</a:t>
            </a:r>
          </a:p>
        </p:txBody>
      </p:sp>
      <p:sp>
        <p:nvSpPr>
          <p:cNvPr id="5" name="Date Placeholder 4">
            <a:extLst>
              <a:ext uri="{FF2B5EF4-FFF2-40B4-BE49-F238E27FC236}">
                <a16:creationId xmlns:a16="http://schemas.microsoft.com/office/drawing/2014/main" id="{0B4BC91B-2A3F-445A-9C91-9BF7826133E6}"/>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FBF24CAE-7220-4370-B793-B9D4AA1A3A55}"/>
              </a:ext>
            </a:extLst>
          </p:cNvPr>
          <p:cNvSpPr>
            <a:spLocks noGrp="1"/>
          </p:cNvSpPr>
          <p:nvPr>
            <p:ph type="ftr" sz="quarter" idx="11"/>
          </p:nvPr>
        </p:nvSpPr>
        <p:spPr/>
        <p:txBody>
          <a:bodyPr rtlCol="0"/>
          <a:lstStyle/>
          <a:p>
            <a:endParaRPr lang="en-GB"/>
          </a:p>
        </p:txBody>
      </p:sp>
      <p:sp>
        <p:nvSpPr>
          <p:cNvPr id="7" name="Slide Number Placeholder 6">
            <a:extLst>
              <a:ext uri="{FF2B5EF4-FFF2-40B4-BE49-F238E27FC236}">
                <a16:creationId xmlns:a16="http://schemas.microsoft.com/office/drawing/2014/main" id="{32DF5915-4FF1-41EB-9C2F-1918DA858BB2}"/>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663C2BC3-19D8-497A-B742-E2E5155DEA2E}"/>
              </a:ext>
            </a:extLst>
          </p:cNvPr>
          <p:cNvSpPr/>
          <p:nvPr/>
        </p:nvSpPr>
        <p:spPr>
          <a:xfrm>
            <a:off x="687289" y="0"/>
            <a:ext cx="72000" cy="115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2" name="Straight Connector 11">
            <a:extLst>
              <a:ext uri="{FF2B5EF4-FFF2-40B4-BE49-F238E27FC236}">
                <a16:creationId xmlns:a16="http://schemas.microsoft.com/office/drawing/2014/main" id="{78AD1AF6-056E-449E-ABB4-F42FCFF2154D}"/>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B49EFE94-C72E-4FA8-9AE2-70BFB09FB2C1}"/>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897F17BC-9B89-4B33-A693-1583A7EAEED0}"/>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52FBCB0-43B1-4129-B190-2F32EAB36A71}"/>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AF92140-8242-4A51-9463-35E60CF48BE9}"/>
              </a:ext>
            </a:extLst>
          </p:cNvPr>
          <p:cNvCxnSpPr>
            <a:cxnSpLocks/>
          </p:cNvCxnSpPr>
          <p:nvPr/>
        </p:nvCxnSpPr>
        <p:spPr>
          <a:xfrm>
            <a:off x="11192400" y="802800"/>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D84BA3-D783-472E-AB10-C96A8DE8D0DD}"/>
              </a:ext>
            </a:extLst>
          </p:cNvPr>
          <p:cNvCxnSpPr>
            <a:cxnSpLocks/>
          </p:cNvCxnSpPr>
          <p:nvPr/>
        </p:nvCxnSpPr>
        <p:spPr>
          <a:xfrm rot="16200000">
            <a:off x="11383200" y="6580800"/>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Text Placeholder 3">
            <a:extLst>
              <a:ext uri="{FF2B5EF4-FFF2-40B4-BE49-F238E27FC236}">
                <a16:creationId xmlns:a16="http://schemas.microsoft.com/office/drawing/2014/main" id="{2BBCA2FF-2B83-4966-811C-E9FEEB77CBE4}"/>
              </a:ext>
            </a:extLst>
          </p:cNvPr>
          <p:cNvSpPr>
            <a:spLocks noGrp="1"/>
          </p:cNvSpPr>
          <p:nvPr>
            <p:ph type="body" sz="half" idx="16" hasCustomPrompt="1"/>
          </p:nvPr>
        </p:nvSpPr>
        <p:spPr>
          <a:xfrm>
            <a:off x="4467663" y="2635589"/>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2 Title</a:t>
            </a:r>
          </a:p>
        </p:txBody>
      </p:sp>
      <p:sp>
        <p:nvSpPr>
          <p:cNvPr id="36" name="Text Placeholder 3">
            <a:extLst>
              <a:ext uri="{FF2B5EF4-FFF2-40B4-BE49-F238E27FC236}">
                <a16:creationId xmlns:a16="http://schemas.microsoft.com/office/drawing/2014/main" id="{663E6488-61FD-4194-B014-22CF5050C2C7}"/>
              </a:ext>
            </a:extLst>
          </p:cNvPr>
          <p:cNvSpPr>
            <a:spLocks noGrp="1"/>
          </p:cNvSpPr>
          <p:nvPr>
            <p:ph type="body" sz="half" idx="17" hasCustomPrompt="1"/>
          </p:nvPr>
        </p:nvSpPr>
        <p:spPr>
          <a:xfrm>
            <a:off x="8006525" y="2635589"/>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3 Title</a:t>
            </a:r>
          </a:p>
        </p:txBody>
      </p:sp>
      <p:sp>
        <p:nvSpPr>
          <p:cNvPr id="37" name="Text Placeholder 3">
            <a:extLst>
              <a:ext uri="{FF2B5EF4-FFF2-40B4-BE49-F238E27FC236}">
                <a16:creationId xmlns:a16="http://schemas.microsoft.com/office/drawing/2014/main" id="{76A0643E-8E5C-4070-97FD-974351B1D00C}"/>
              </a:ext>
            </a:extLst>
          </p:cNvPr>
          <p:cNvSpPr>
            <a:spLocks noGrp="1"/>
          </p:cNvSpPr>
          <p:nvPr>
            <p:ph type="body" sz="half" idx="18" hasCustomPrompt="1"/>
          </p:nvPr>
        </p:nvSpPr>
        <p:spPr>
          <a:xfrm>
            <a:off x="928801" y="4746794"/>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4 Title</a:t>
            </a:r>
          </a:p>
        </p:txBody>
      </p:sp>
      <p:sp>
        <p:nvSpPr>
          <p:cNvPr id="38" name="Text Placeholder 3">
            <a:extLst>
              <a:ext uri="{FF2B5EF4-FFF2-40B4-BE49-F238E27FC236}">
                <a16:creationId xmlns:a16="http://schemas.microsoft.com/office/drawing/2014/main" id="{A4ECC130-379C-4A4E-AAC7-D84522D434E2}"/>
              </a:ext>
            </a:extLst>
          </p:cNvPr>
          <p:cNvSpPr>
            <a:spLocks noGrp="1"/>
          </p:cNvSpPr>
          <p:nvPr>
            <p:ph type="body" sz="half" idx="19" hasCustomPrompt="1"/>
          </p:nvPr>
        </p:nvSpPr>
        <p:spPr>
          <a:xfrm>
            <a:off x="4467663" y="4746794"/>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5 Title</a:t>
            </a:r>
          </a:p>
        </p:txBody>
      </p:sp>
      <p:sp>
        <p:nvSpPr>
          <p:cNvPr id="39" name="Text Placeholder 3">
            <a:extLst>
              <a:ext uri="{FF2B5EF4-FFF2-40B4-BE49-F238E27FC236}">
                <a16:creationId xmlns:a16="http://schemas.microsoft.com/office/drawing/2014/main" id="{C8C2920A-FB6F-4697-8CDD-0896EC262719}"/>
              </a:ext>
            </a:extLst>
          </p:cNvPr>
          <p:cNvSpPr>
            <a:spLocks noGrp="1"/>
          </p:cNvSpPr>
          <p:nvPr>
            <p:ph type="body" sz="half" idx="20" hasCustomPrompt="1"/>
          </p:nvPr>
        </p:nvSpPr>
        <p:spPr>
          <a:xfrm>
            <a:off x="8006525" y="4746794"/>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6 Title</a:t>
            </a:r>
          </a:p>
        </p:txBody>
      </p:sp>
      <p:sp>
        <p:nvSpPr>
          <p:cNvPr id="40" name="Text Placeholder 3">
            <a:extLst>
              <a:ext uri="{FF2B5EF4-FFF2-40B4-BE49-F238E27FC236}">
                <a16:creationId xmlns:a16="http://schemas.microsoft.com/office/drawing/2014/main" id="{F84CD40D-D65C-419A-B22F-5633C9254F52}"/>
              </a:ext>
            </a:extLst>
          </p:cNvPr>
          <p:cNvSpPr>
            <a:spLocks noGrp="1"/>
          </p:cNvSpPr>
          <p:nvPr>
            <p:ph type="body" sz="half" idx="21"/>
          </p:nvPr>
        </p:nvSpPr>
        <p:spPr>
          <a:xfrm>
            <a:off x="928801" y="3059153"/>
            <a:ext cx="3256674" cy="499493"/>
          </a:xfrm>
        </p:spPr>
        <p:txBody>
          <a:bodyPr rtlCol="0">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1" name="Text Placeholder 3">
            <a:extLst>
              <a:ext uri="{FF2B5EF4-FFF2-40B4-BE49-F238E27FC236}">
                <a16:creationId xmlns:a16="http://schemas.microsoft.com/office/drawing/2014/main" id="{4902ECF4-C668-49EA-AD7B-E0B3332DE48A}"/>
              </a:ext>
            </a:extLst>
          </p:cNvPr>
          <p:cNvSpPr>
            <a:spLocks noGrp="1"/>
          </p:cNvSpPr>
          <p:nvPr>
            <p:ph type="body" sz="half" idx="22"/>
          </p:nvPr>
        </p:nvSpPr>
        <p:spPr>
          <a:xfrm>
            <a:off x="4467663" y="3059153"/>
            <a:ext cx="3256674" cy="499493"/>
          </a:xfrm>
        </p:spPr>
        <p:txBody>
          <a:bodyPr rtlCol="0">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2" name="Text Placeholder 3">
            <a:extLst>
              <a:ext uri="{FF2B5EF4-FFF2-40B4-BE49-F238E27FC236}">
                <a16:creationId xmlns:a16="http://schemas.microsoft.com/office/drawing/2014/main" id="{648A6F22-3F59-4E0F-BAE5-9B7E0D16D33F}"/>
              </a:ext>
            </a:extLst>
          </p:cNvPr>
          <p:cNvSpPr>
            <a:spLocks noGrp="1"/>
          </p:cNvSpPr>
          <p:nvPr>
            <p:ph type="body" sz="half" idx="23"/>
          </p:nvPr>
        </p:nvSpPr>
        <p:spPr>
          <a:xfrm>
            <a:off x="8006525" y="3059153"/>
            <a:ext cx="3256674" cy="499493"/>
          </a:xfrm>
        </p:spPr>
        <p:txBody>
          <a:bodyPr rtlCol="0">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3" name="Text Placeholder 3">
            <a:extLst>
              <a:ext uri="{FF2B5EF4-FFF2-40B4-BE49-F238E27FC236}">
                <a16:creationId xmlns:a16="http://schemas.microsoft.com/office/drawing/2014/main" id="{5689CAE6-6963-412E-9DAD-B7B5AFC41DCF}"/>
              </a:ext>
            </a:extLst>
          </p:cNvPr>
          <p:cNvSpPr>
            <a:spLocks noGrp="1"/>
          </p:cNvSpPr>
          <p:nvPr>
            <p:ph type="body" sz="half" idx="24"/>
          </p:nvPr>
        </p:nvSpPr>
        <p:spPr>
          <a:xfrm>
            <a:off x="928801" y="5170358"/>
            <a:ext cx="3256674" cy="499493"/>
          </a:xfrm>
        </p:spPr>
        <p:txBody>
          <a:bodyPr rtlCol="0">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4" name="Text Placeholder 3">
            <a:extLst>
              <a:ext uri="{FF2B5EF4-FFF2-40B4-BE49-F238E27FC236}">
                <a16:creationId xmlns:a16="http://schemas.microsoft.com/office/drawing/2014/main" id="{98D9757D-1411-42F4-AABD-CC173E4A038B}"/>
              </a:ext>
            </a:extLst>
          </p:cNvPr>
          <p:cNvSpPr>
            <a:spLocks noGrp="1"/>
          </p:cNvSpPr>
          <p:nvPr>
            <p:ph type="body" sz="half" idx="25"/>
          </p:nvPr>
        </p:nvSpPr>
        <p:spPr>
          <a:xfrm>
            <a:off x="4467663" y="5170358"/>
            <a:ext cx="3256674" cy="499493"/>
          </a:xfrm>
        </p:spPr>
        <p:txBody>
          <a:bodyPr rtlCol="0">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5" name="Text Placeholder 3">
            <a:extLst>
              <a:ext uri="{FF2B5EF4-FFF2-40B4-BE49-F238E27FC236}">
                <a16:creationId xmlns:a16="http://schemas.microsoft.com/office/drawing/2014/main" id="{0590AA6E-50BC-4492-8B87-7D8D4A8A5E76}"/>
              </a:ext>
            </a:extLst>
          </p:cNvPr>
          <p:cNvSpPr>
            <a:spLocks noGrp="1"/>
          </p:cNvSpPr>
          <p:nvPr>
            <p:ph type="body" sz="half" idx="26"/>
          </p:nvPr>
        </p:nvSpPr>
        <p:spPr>
          <a:xfrm>
            <a:off x="8006525" y="5170358"/>
            <a:ext cx="3256674" cy="499493"/>
          </a:xfrm>
        </p:spPr>
        <p:txBody>
          <a:bodyPr rtlCol="0">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7" name="Picture Placeholder 46">
            <a:extLst>
              <a:ext uri="{FF2B5EF4-FFF2-40B4-BE49-F238E27FC236}">
                <a16:creationId xmlns:a16="http://schemas.microsoft.com/office/drawing/2014/main" id="{64786CCE-CCCC-4B2D-890D-9D719713DB79}"/>
              </a:ext>
            </a:extLst>
          </p:cNvPr>
          <p:cNvSpPr>
            <a:spLocks noGrp="1"/>
          </p:cNvSpPr>
          <p:nvPr>
            <p:ph type="pic" sz="quarter" idx="27"/>
          </p:nvPr>
        </p:nvSpPr>
        <p:spPr>
          <a:xfrm>
            <a:off x="977066" y="1757980"/>
            <a:ext cx="867600" cy="868680"/>
          </a:xfrm>
          <a:prstGeom prst="ellipse">
            <a:avLst/>
          </a:prstGeom>
          <a:noFill/>
          <a:ln w="19050">
            <a:no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48" name="Picture Placeholder 46">
            <a:extLst>
              <a:ext uri="{FF2B5EF4-FFF2-40B4-BE49-F238E27FC236}">
                <a16:creationId xmlns:a16="http://schemas.microsoft.com/office/drawing/2014/main" id="{EB08972C-68CE-41CC-9351-3DD741E53936}"/>
              </a:ext>
            </a:extLst>
          </p:cNvPr>
          <p:cNvSpPr>
            <a:spLocks noGrp="1"/>
          </p:cNvSpPr>
          <p:nvPr>
            <p:ph type="pic" sz="quarter" idx="28"/>
          </p:nvPr>
        </p:nvSpPr>
        <p:spPr>
          <a:xfrm>
            <a:off x="4512376" y="1757980"/>
            <a:ext cx="867600" cy="868680"/>
          </a:xfrm>
          <a:prstGeom prst="ellipse">
            <a:avLst/>
          </a:prstGeom>
          <a:noFill/>
          <a:ln w="19050">
            <a:no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49" name="Picture Placeholder 46">
            <a:extLst>
              <a:ext uri="{FF2B5EF4-FFF2-40B4-BE49-F238E27FC236}">
                <a16:creationId xmlns:a16="http://schemas.microsoft.com/office/drawing/2014/main" id="{6347D157-8108-4656-88F3-59B693C47F9B}"/>
              </a:ext>
            </a:extLst>
          </p:cNvPr>
          <p:cNvSpPr>
            <a:spLocks noGrp="1"/>
          </p:cNvSpPr>
          <p:nvPr>
            <p:ph type="pic" sz="quarter" idx="29"/>
          </p:nvPr>
        </p:nvSpPr>
        <p:spPr>
          <a:xfrm>
            <a:off x="8047686" y="1757980"/>
            <a:ext cx="867600" cy="868680"/>
          </a:xfrm>
          <a:prstGeom prst="ellipse">
            <a:avLst/>
          </a:prstGeom>
          <a:noFill/>
          <a:ln w="19050">
            <a:no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0" name="Picture Placeholder 46">
            <a:extLst>
              <a:ext uri="{FF2B5EF4-FFF2-40B4-BE49-F238E27FC236}">
                <a16:creationId xmlns:a16="http://schemas.microsoft.com/office/drawing/2014/main" id="{B4548244-F89A-4EA8-9DB4-056E45B2FDF5}"/>
              </a:ext>
            </a:extLst>
          </p:cNvPr>
          <p:cNvSpPr>
            <a:spLocks noGrp="1"/>
          </p:cNvSpPr>
          <p:nvPr>
            <p:ph type="pic" sz="quarter" idx="30"/>
          </p:nvPr>
        </p:nvSpPr>
        <p:spPr>
          <a:xfrm>
            <a:off x="977066" y="3890091"/>
            <a:ext cx="867600" cy="868680"/>
          </a:xfrm>
          <a:prstGeom prst="ellipse">
            <a:avLst/>
          </a:prstGeom>
          <a:noFill/>
          <a:ln w="19050">
            <a:no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1" name="Picture Placeholder 46">
            <a:extLst>
              <a:ext uri="{FF2B5EF4-FFF2-40B4-BE49-F238E27FC236}">
                <a16:creationId xmlns:a16="http://schemas.microsoft.com/office/drawing/2014/main" id="{6B46EEEA-383D-42CD-ABFC-86BD330E07A0}"/>
              </a:ext>
            </a:extLst>
          </p:cNvPr>
          <p:cNvSpPr>
            <a:spLocks noGrp="1"/>
          </p:cNvSpPr>
          <p:nvPr>
            <p:ph type="pic" sz="quarter" idx="31"/>
          </p:nvPr>
        </p:nvSpPr>
        <p:spPr>
          <a:xfrm>
            <a:off x="4512376" y="3890091"/>
            <a:ext cx="867600" cy="868680"/>
          </a:xfrm>
          <a:prstGeom prst="ellipse">
            <a:avLst/>
          </a:prstGeom>
          <a:noFill/>
          <a:ln w="19050">
            <a:no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2" name="Picture Placeholder 46">
            <a:extLst>
              <a:ext uri="{FF2B5EF4-FFF2-40B4-BE49-F238E27FC236}">
                <a16:creationId xmlns:a16="http://schemas.microsoft.com/office/drawing/2014/main" id="{DF75483C-CE05-4E90-8A93-D04244423927}"/>
              </a:ext>
            </a:extLst>
          </p:cNvPr>
          <p:cNvSpPr>
            <a:spLocks noGrp="1"/>
          </p:cNvSpPr>
          <p:nvPr>
            <p:ph type="pic" sz="quarter" idx="32"/>
          </p:nvPr>
        </p:nvSpPr>
        <p:spPr>
          <a:xfrm>
            <a:off x="8047686" y="3890091"/>
            <a:ext cx="867600" cy="868680"/>
          </a:xfrm>
          <a:prstGeom prst="ellipse">
            <a:avLst/>
          </a:prstGeom>
          <a:noFill/>
          <a:ln w="19050">
            <a:no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Tree>
    <p:extLst>
      <p:ext uri="{BB962C8B-B14F-4D97-AF65-F5344CB8AC3E}">
        <p14:creationId xmlns:p14="http://schemas.microsoft.com/office/powerpoint/2010/main" val="376209086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1_Overview">
    <p:bg>
      <p:bgPr>
        <a:solidFill>
          <a:schemeClr val="bg1"/>
        </a:solid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7427B840-CC27-4923-A00E-7899AF7A4460}"/>
              </a:ext>
            </a:extLst>
          </p:cNvPr>
          <p:cNvSpPr/>
          <p:nvPr/>
        </p:nvSpPr>
        <p:spPr>
          <a:xfrm>
            <a:off x="0" y="5764039"/>
            <a:ext cx="12192000" cy="1093961"/>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7E45FD86-80D5-4520-8C38-1EDDAB179D77}"/>
              </a:ext>
            </a:extLst>
          </p:cNvPr>
          <p:cNvSpPr>
            <a:spLocks noGrp="1"/>
          </p:cNvSpPr>
          <p:nvPr>
            <p:ph type="title" hasCustomPrompt="1"/>
          </p:nvPr>
        </p:nvSpPr>
        <p:spPr>
          <a:xfrm>
            <a:off x="928800" y="607100"/>
            <a:ext cx="4737482" cy="697044"/>
          </a:xfrm>
        </p:spPr>
        <p:txBody>
          <a:bodyPr rtlCol="0" anchor="b">
            <a:noAutofit/>
          </a:bodyPr>
          <a:lstStyle>
            <a:lvl1pPr>
              <a:defRPr lang="en-US" sz="4000" b="1" kern="1200" dirty="0">
                <a:gradFill>
                  <a:gsLst>
                    <a:gs pos="0">
                      <a:schemeClr val="bg2"/>
                    </a:gs>
                    <a:gs pos="100000">
                      <a:schemeClr val="accent1"/>
                    </a:gs>
                  </a:gsLst>
                  <a:lin ang="0" scaled="1"/>
                </a:gradFill>
                <a:latin typeface="+mj-lt"/>
                <a:ea typeface="+mj-ea"/>
                <a:cs typeface="+mj-cs"/>
              </a:defRPr>
            </a:lvl1pPr>
          </a:lstStyle>
          <a:p>
            <a:pPr rtl="0"/>
            <a:r>
              <a:rPr lang="en-GB" noProof="0"/>
              <a:t>OVERVIEW SLIDE</a:t>
            </a:r>
          </a:p>
        </p:txBody>
      </p:sp>
      <p:sp>
        <p:nvSpPr>
          <p:cNvPr id="4" name="Text Placeholder 3">
            <a:extLst>
              <a:ext uri="{FF2B5EF4-FFF2-40B4-BE49-F238E27FC236}">
                <a16:creationId xmlns:a16="http://schemas.microsoft.com/office/drawing/2014/main" id="{28B7C16C-60B5-44CB-B3D5-09EA7F61FE42}"/>
              </a:ext>
            </a:extLst>
          </p:cNvPr>
          <p:cNvSpPr>
            <a:spLocks noGrp="1"/>
          </p:cNvSpPr>
          <p:nvPr>
            <p:ph type="body" sz="half" idx="2" hasCustomPrompt="1"/>
          </p:nvPr>
        </p:nvSpPr>
        <p:spPr>
          <a:xfrm>
            <a:off x="928801" y="2452709"/>
            <a:ext cx="3256674" cy="499493"/>
          </a:xfrm>
        </p:spPr>
        <p:txBody>
          <a:bodyPr rtlCol="0">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1 Title</a:t>
            </a:r>
          </a:p>
        </p:txBody>
      </p:sp>
      <p:sp>
        <p:nvSpPr>
          <p:cNvPr id="5" name="Date Placeholder 4">
            <a:extLst>
              <a:ext uri="{FF2B5EF4-FFF2-40B4-BE49-F238E27FC236}">
                <a16:creationId xmlns:a16="http://schemas.microsoft.com/office/drawing/2014/main" id="{0B4BC91B-2A3F-445A-9C91-9BF7826133E6}"/>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FBF24CAE-7220-4370-B793-B9D4AA1A3A55}"/>
              </a:ext>
            </a:extLst>
          </p:cNvPr>
          <p:cNvSpPr>
            <a:spLocks noGrp="1"/>
          </p:cNvSpPr>
          <p:nvPr>
            <p:ph type="ftr" sz="quarter" idx="11"/>
          </p:nvPr>
        </p:nvSpPr>
        <p:spPr/>
        <p:txBody>
          <a:bodyPr rtlCol="0"/>
          <a:lstStyle/>
          <a:p>
            <a:endParaRPr lang="en-GB"/>
          </a:p>
        </p:txBody>
      </p:sp>
      <p:sp>
        <p:nvSpPr>
          <p:cNvPr id="7" name="Slide Number Placeholder 6">
            <a:extLst>
              <a:ext uri="{FF2B5EF4-FFF2-40B4-BE49-F238E27FC236}">
                <a16:creationId xmlns:a16="http://schemas.microsoft.com/office/drawing/2014/main" id="{32DF5915-4FF1-41EB-9C2F-1918DA858BB2}"/>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663C2BC3-19D8-497A-B742-E2E5155DEA2E}"/>
              </a:ext>
            </a:extLst>
          </p:cNvPr>
          <p:cNvSpPr/>
          <p:nvPr/>
        </p:nvSpPr>
        <p:spPr>
          <a:xfrm>
            <a:off x="687289" y="0"/>
            <a:ext cx="72000" cy="1152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solidFill>
                <a:schemeClr val="bg2"/>
              </a:solidFill>
            </a:endParaRPr>
          </a:p>
        </p:txBody>
      </p:sp>
      <p:cxnSp>
        <p:nvCxnSpPr>
          <p:cNvPr id="12" name="Straight Connector 11">
            <a:extLst>
              <a:ext uri="{FF2B5EF4-FFF2-40B4-BE49-F238E27FC236}">
                <a16:creationId xmlns:a16="http://schemas.microsoft.com/office/drawing/2014/main" id="{78AD1AF6-056E-449E-ABB4-F42FCFF2154D}"/>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B49EFE94-C72E-4FA8-9AE2-70BFB09FB2C1}"/>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accent1"/>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897F17BC-9B89-4B33-A693-1583A7EAEED0}"/>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52FBCB0-43B1-4129-B190-2F32EAB36A71}"/>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AF92140-8242-4A51-9463-35E60CF48BE9}"/>
              </a:ext>
            </a:extLst>
          </p:cNvPr>
          <p:cNvCxnSpPr>
            <a:cxnSpLocks/>
          </p:cNvCxnSpPr>
          <p:nvPr/>
        </p:nvCxnSpPr>
        <p:spPr>
          <a:xfrm>
            <a:off x="11192400" y="802800"/>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D84BA3-D783-472E-AB10-C96A8DE8D0DD}"/>
              </a:ext>
            </a:extLst>
          </p:cNvPr>
          <p:cNvCxnSpPr>
            <a:cxnSpLocks/>
          </p:cNvCxnSpPr>
          <p:nvPr/>
        </p:nvCxnSpPr>
        <p:spPr>
          <a:xfrm rot="16200000">
            <a:off x="11383200" y="6580800"/>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Text Placeholder 3">
            <a:extLst>
              <a:ext uri="{FF2B5EF4-FFF2-40B4-BE49-F238E27FC236}">
                <a16:creationId xmlns:a16="http://schemas.microsoft.com/office/drawing/2014/main" id="{2BBCA2FF-2B83-4966-811C-E9FEEB77CBE4}"/>
              </a:ext>
            </a:extLst>
          </p:cNvPr>
          <p:cNvSpPr>
            <a:spLocks noGrp="1"/>
          </p:cNvSpPr>
          <p:nvPr>
            <p:ph type="body" sz="half" idx="16" hasCustomPrompt="1"/>
          </p:nvPr>
        </p:nvSpPr>
        <p:spPr>
          <a:xfrm>
            <a:off x="4467663" y="2452709"/>
            <a:ext cx="3256674" cy="499493"/>
          </a:xfrm>
        </p:spPr>
        <p:txBody>
          <a:bodyPr rtlCol="0">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2 Title</a:t>
            </a:r>
          </a:p>
        </p:txBody>
      </p:sp>
      <p:sp>
        <p:nvSpPr>
          <p:cNvPr id="36" name="Text Placeholder 3">
            <a:extLst>
              <a:ext uri="{FF2B5EF4-FFF2-40B4-BE49-F238E27FC236}">
                <a16:creationId xmlns:a16="http://schemas.microsoft.com/office/drawing/2014/main" id="{663E6488-61FD-4194-B014-22CF5050C2C7}"/>
              </a:ext>
            </a:extLst>
          </p:cNvPr>
          <p:cNvSpPr>
            <a:spLocks noGrp="1"/>
          </p:cNvSpPr>
          <p:nvPr>
            <p:ph type="body" sz="half" idx="17" hasCustomPrompt="1"/>
          </p:nvPr>
        </p:nvSpPr>
        <p:spPr>
          <a:xfrm>
            <a:off x="8006525" y="2452709"/>
            <a:ext cx="3256674" cy="499493"/>
          </a:xfrm>
        </p:spPr>
        <p:txBody>
          <a:bodyPr rtlCol="0">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3 Title</a:t>
            </a:r>
          </a:p>
        </p:txBody>
      </p:sp>
      <p:sp>
        <p:nvSpPr>
          <p:cNvPr id="37" name="Text Placeholder 3">
            <a:extLst>
              <a:ext uri="{FF2B5EF4-FFF2-40B4-BE49-F238E27FC236}">
                <a16:creationId xmlns:a16="http://schemas.microsoft.com/office/drawing/2014/main" id="{76A0643E-8E5C-4070-97FD-974351B1D00C}"/>
              </a:ext>
            </a:extLst>
          </p:cNvPr>
          <p:cNvSpPr>
            <a:spLocks noGrp="1"/>
          </p:cNvSpPr>
          <p:nvPr>
            <p:ph type="body" sz="half" idx="18" hasCustomPrompt="1"/>
          </p:nvPr>
        </p:nvSpPr>
        <p:spPr>
          <a:xfrm>
            <a:off x="928801" y="4563914"/>
            <a:ext cx="3256674" cy="499493"/>
          </a:xfrm>
        </p:spPr>
        <p:txBody>
          <a:bodyPr rtlCol="0">
            <a:normAutofit/>
          </a:bodyPr>
          <a:lstStyle>
            <a:lvl1pPr marL="0" indent="0">
              <a:buNone/>
              <a:defRPr lang="en-US" sz="2500" b="1" i="0" kern="1200" dirty="0" smtClean="0">
                <a:solidFill>
                  <a:schemeClr val="accent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4 Title</a:t>
            </a:r>
          </a:p>
        </p:txBody>
      </p:sp>
      <p:sp>
        <p:nvSpPr>
          <p:cNvPr id="38" name="Text Placeholder 3">
            <a:extLst>
              <a:ext uri="{FF2B5EF4-FFF2-40B4-BE49-F238E27FC236}">
                <a16:creationId xmlns:a16="http://schemas.microsoft.com/office/drawing/2014/main" id="{A4ECC130-379C-4A4E-AAC7-D84522D434E2}"/>
              </a:ext>
            </a:extLst>
          </p:cNvPr>
          <p:cNvSpPr>
            <a:spLocks noGrp="1"/>
          </p:cNvSpPr>
          <p:nvPr>
            <p:ph type="body" sz="half" idx="19" hasCustomPrompt="1"/>
          </p:nvPr>
        </p:nvSpPr>
        <p:spPr>
          <a:xfrm>
            <a:off x="4467663" y="4563914"/>
            <a:ext cx="3256674" cy="499493"/>
          </a:xfrm>
        </p:spPr>
        <p:txBody>
          <a:bodyPr rtlCol="0">
            <a:normAutofit/>
          </a:bodyPr>
          <a:lstStyle>
            <a:lvl1pPr marL="0" indent="0">
              <a:buNone/>
              <a:defRPr lang="en-US" sz="2500" b="1" i="0" kern="1200" dirty="0" smtClean="0">
                <a:solidFill>
                  <a:schemeClr val="accent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5 Title</a:t>
            </a:r>
          </a:p>
        </p:txBody>
      </p:sp>
      <p:sp>
        <p:nvSpPr>
          <p:cNvPr id="39" name="Text Placeholder 3">
            <a:extLst>
              <a:ext uri="{FF2B5EF4-FFF2-40B4-BE49-F238E27FC236}">
                <a16:creationId xmlns:a16="http://schemas.microsoft.com/office/drawing/2014/main" id="{C8C2920A-FB6F-4697-8CDD-0896EC262719}"/>
              </a:ext>
            </a:extLst>
          </p:cNvPr>
          <p:cNvSpPr>
            <a:spLocks noGrp="1"/>
          </p:cNvSpPr>
          <p:nvPr>
            <p:ph type="body" sz="half" idx="20" hasCustomPrompt="1"/>
          </p:nvPr>
        </p:nvSpPr>
        <p:spPr>
          <a:xfrm>
            <a:off x="8006525" y="4563914"/>
            <a:ext cx="3256674" cy="499493"/>
          </a:xfrm>
        </p:spPr>
        <p:txBody>
          <a:bodyPr rtlCol="0">
            <a:normAutofit/>
          </a:bodyPr>
          <a:lstStyle>
            <a:lvl1pPr marL="0" indent="0">
              <a:buNone/>
              <a:defRPr lang="en-US" sz="2500" b="1" i="0" kern="1200" dirty="0" smtClean="0">
                <a:solidFill>
                  <a:schemeClr val="accent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6 Title</a:t>
            </a:r>
          </a:p>
        </p:txBody>
      </p:sp>
      <p:sp>
        <p:nvSpPr>
          <p:cNvPr id="40" name="Text Placeholder 3">
            <a:extLst>
              <a:ext uri="{FF2B5EF4-FFF2-40B4-BE49-F238E27FC236}">
                <a16:creationId xmlns:a16="http://schemas.microsoft.com/office/drawing/2014/main" id="{F84CD40D-D65C-419A-B22F-5633C9254F52}"/>
              </a:ext>
            </a:extLst>
          </p:cNvPr>
          <p:cNvSpPr>
            <a:spLocks noGrp="1"/>
          </p:cNvSpPr>
          <p:nvPr>
            <p:ph type="body" sz="half" idx="21"/>
          </p:nvPr>
        </p:nvSpPr>
        <p:spPr>
          <a:xfrm>
            <a:off x="928801" y="2876273"/>
            <a:ext cx="3256674" cy="499493"/>
          </a:xfrm>
        </p:spPr>
        <p:txBody>
          <a:bodyPr rtlCol="0">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1" name="Text Placeholder 3">
            <a:extLst>
              <a:ext uri="{FF2B5EF4-FFF2-40B4-BE49-F238E27FC236}">
                <a16:creationId xmlns:a16="http://schemas.microsoft.com/office/drawing/2014/main" id="{4902ECF4-C668-49EA-AD7B-E0B3332DE48A}"/>
              </a:ext>
            </a:extLst>
          </p:cNvPr>
          <p:cNvSpPr>
            <a:spLocks noGrp="1"/>
          </p:cNvSpPr>
          <p:nvPr>
            <p:ph type="body" sz="half" idx="22"/>
          </p:nvPr>
        </p:nvSpPr>
        <p:spPr>
          <a:xfrm>
            <a:off x="4467663" y="2876273"/>
            <a:ext cx="3256674" cy="499493"/>
          </a:xfrm>
        </p:spPr>
        <p:txBody>
          <a:bodyPr rtlCol="0">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2" name="Text Placeholder 3">
            <a:extLst>
              <a:ext uri="{FF2B5EF4-FFF2-40B4-BE49-F238E27FC236}">
                <a16:creationId xmlns:a16="http://schemas.microsoft.com/office/drawing/2014/main" id="{648A6F22-3F59-4E0F-BAE5-9B7E0D16D33F}"/>
              </a:ext>
            </a:extLst>
          </p:cNvPr>
          <p:cNvSpPr>
            <a:spLocks noGrp="1"/>
          </p:cNvSpPr>
          <p:nvPr>
            <p:ph type="body" sz="half" idx="23"/>
          </p:nvPr>
        </p:nvSpPr>
        <p:spPr>
          <a:xfrm>
            <a:off x="8006525" y="2876273"/>
            <a:ext cx="3256674" cy="499493"/>
          </a:xfrm>
        </p:spPr>
        <p:txBody>
          <a:bodyPr rtlCol="0">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3" name="Text Placeholder 3">
            <a:extLst>
              <a:ext uri="{FF2B5EF4-FFF2-40B4-BE49-F238E27FC236}">
                <a16:creationId xmlns:a16="http://schemas.microsoft.com/office/drawing/2014/main" id="{5689CAE6-6963-412E-9DAD-B7B5AFC41DCF}"/>
              </a:ext>
            </a:extLst>
          </p:cNvPr>
          <p:cNvSpPr>
            <a:spLocks noGrp="1"/>
          </p:cNvSpPr>
          <p:nvPr>
            <p:ph type="body" sz="half" idx="24"/>
          </p:nvPr>
        </p:nvSpPr>
        <p:spPr>
          <a:xfrm>
            <a:off x="928801" y="4987478"/>
            <a:ext cx="3256674" cy="499493"/>
          </a:xfrm>
        </p:spPr>
        <p:txBody>
          <a:bodyPr rtlCol="0">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4" name="Text Placeholder 3">
            <a:extLst>
              <a:ext uri="{FF2B5EF4-FFF2-40B4-BE49-F238E27FC236}">
                <a16:creationId xmlns:a16="http://schemas.microsoft.com/office/drawing/2014/main" id="{98D9757D-1411-42F4-AABD-CC173E4A038B}"/>
              </a:ext>
            </a:extLst>
          </p:cNvPr>
          <p:cNvSpPr>
            <a:spLocks noGrp="1"/>
          </p:cNvSpPr>
          <p:nvPr>
            <p:ph type="body" sz="half" idx="25"/>
          </p:nvPr>
        </p:nvSpPr>
        <p:spPr>
          <a:xfrm>
            <a:off x="4467663" y="4987478"/>
            <a:ext cx="3256674" cy="499493"/>
          </a:xfrm>
        </p:spPr>
        <p:txBody>
          <a:bodyPr rtlCol="0">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5" name="Text Placeholder 3">
            <a:extLst>
              <a:ext uri="{FF2B5EF4-FFF2-40B4-BE49-F238E27FC236}">
                <a16:creationId xmlns:a16="http://schemas.microsoft.com/office/drawing/2014/main" id="{0590AA6E-50BC-4492-8B87-7D8D4A8A5E76}"/>
              </a:ext>
            </a:extLst>
          </p:cNvPr>
          <p:cNvSpPr>
            <a:spLocks noGrp="1"/>
          </p:cNvSpPr>
          <p:nvPr>
            <p:ph type="body" sz="half" idx="26"/>
          </p:nvPr>
        </p:nvSpPr>
        <p:spPr>
          <a:xfrm>
            <a:off x="8006525" y="4987478"/>
            <a:ext cx="3256674" cy="499493"/>
          </a:xfrm>
        </p:spPr>
        <p:txBody>
          <a:bodyPr rtlCol="0">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7" name="Picture Placeholder 46">
            <a:extLst>
              <a:ext uri="{FF2B5EF4-FFF2-40B4-BE49-F238E27FC236}">
                <a16:creationId xmlns:a16="http://schemas.microsoft.com/office/drawing/2014/main" id="{64786CCE-CCCC-4B2D-890D-9D719713DB79}"/>
              </a:ext>
            </a:extLst>
          </p:cNvPr>
          <p:cNvSpPr>
            <a:spLocks noGrp="1"/>
          </p:cNvSpPr>
          <p:nvPr>
            <p:ph type="pic" sz="quarter" idx="27"/>
          </p:nvPr>
        </p:nvSpPr>
        <p:spPr>
          <a:xfrm>
            <a:off x="1041234" y="1575100"/>
            <a:ext cx="867600" cy="868680"/>
          </a:xfrm>
          <a:prstGeom prst="ellipse">
            <a:avLst/>
          </a:prstGeom>
          <a:ln w="19050">
            <a:gradFill flip="none" rotWithShape="1">
              <a:gsLst>
                <a:gs pos="0">
                  <a:schemeClr val="bg2"/>
                </a:gs>
                <a:gs pos="100000">
                  <a:schemeClr val="accent1"/>
                </a:gs>
              </a:gsLst>
              <a:lin ang="0" scaled="1"/>
              <a:tileRect/>
            </a:gradFill>
          </a:ln>
        </p:spPr>
        <p:txBody>
          <a:bodyPr rtlCol="0" anchor="ctr" anchorCtr="0">
            <a:normAutofit/>
          </a:bodyPr>
          <a:lstStyle>
            <a:lvl1pPr marL="0" indent="0" algn="ctr">
              <a:buNone/>
              <a:defRPr sz="1200">
                <a:solidFill>
                  <a:schemeClr val="tx1">
                    <a:lumMod val="75000"/>
                    <a:lumOff val="25000"/>
                  </a:schemeClr>
                </a:solidFill>
              </a:defRPr>
            </a:lvl1pPr>
          </a:lstStyle>
          <a:p>
            <a:pPr rtl="0"/>
            <a:r>
              <a:rPr lang="en-US" noProof="0"/>
              <a:t>Click icon to add picture</a:t>
            </a:r>
            <a:endParaRPr lang="en-GB" noProof="0"/>
          </a:p>
        </p:txBody>
      </p:sp>
      <p:sp>
        <p:nvSpPr>
          <p:cNvPr id="48" name="Picture Placeholder 46">
            <a:extLst>
              <a:ext uri="{FF2B5EF4-FFF2-40B4-BE49-F238E27FC236}">
                <a16:creationId xmlns:a16="http://schemas.microsoft.com/office/drawing/2014/main" id="{EB08972C-68CE-41CC-9351-3DD741E53936}"/>
              </a:ext>
            </a:extLst>
          </p:cNvPr>
          <p:cNvSpPr>
            <a:spLocks noGrp="1"/>
          </p:cNvSpPr>
          <p:nvPr>
            <p:ph type="pic" sz="quarter" idx="28"/>
          </p:nvPr>
        </p:nvSpPr>
        <p:spPr>
          <a:xfrm>
            <a:off x="4576544" y="1575100"/>
            <a:ext cx="867600" cy="868680"/>
          </a:xfrm>
          <a:prstGeom prst="ellipse">
            <a:avLst/>
          </a:prstGeom>
          <a:ln w="19050">
            <a:gradFill flip="none" rotWithShape="1">
              <a:gsLst>
                <a:gs pos="0">
                  <a:schemeClr val="bg2"/>
                </a:gs>
                <a:gs pos="100000">
                  <a:schemeClr val="accent1"/>
                </a:gs>
              </a:gsLst>
              <a:lin ang="0" scaled="1"/>
              <a:tileRect/>
            </a:gradFill>
          </a:ln>
        </p:spPr>
        <p:txBody>
          <a:bodyPr rtlCol="0" anchor="ctr" anchorCtr="0">
            <a:normAutofit/>
          </a:bodyPr>
          <a:lstStyle>
            <a:lvl1pPr marL="0" indent="0" algn="ctr">
              <a:buNone/>
              <a:defRPr sz="1200">
                <a:solidFill>
                  <a:schemeClr val="tx1">
                    <a:lumMod val="75000"/>
                    <a:lumOff val="25000"/>
                  </a:schemeClr>
                </a:solidFill>
              </a:defRPr>
            </a:lvl1pPr>
          </a:lstStyle>
          <a:p>
            <a:pPr rtl="0"/>
            <a:r>
              <a:rPr lang="en-US" noProof="0"/>
              <a:t>Click icon to add picture</a:t>
            </a:r>
            <a:endParaRPr lang="en-GB" noProof="0"/>
          </a:p>
        </p:txBody>
      </p:sp>
      <p:sp>
        <p:nvSpPr>
          <p:cNvPr id="49" name="Picture Placeholder 46">
            <a:extLst>
              <a:ext uri="{FF2B5EF4-FFF2-40B4-BE49-F238E27FC236}">
                <a16:creationId xmlns:a16="http://schemas.microsoft.com/office/drawing/2014/main" id="{6347D157-8108-4656-88F3-59B693C47F9B}"/>
              </a:ext>
            </a:extLst>
          </p:cNvPr>
          <p:cNvSpPr>
            <a:spLocks noGrp="1"/>
          </p:cNvSpPr>
          <p:nvPr>
            <p:ph type="pic" sz="quarter" idx="29"/>
          </p:nvPr>
        </p:nvSpPr>
        <p:spPr>
          <a:xfrm>
            <a:off x="8111854" y="1575100"/>
            <a:ext cx="867600" cy="868680"/>
          </a:xfrm>
          <a:prstGeom prst="ellipse">
            <a:avLst/>
          </a:prstGeom>
          <a:ln w="19050">
            <a:gradFill flip="none" rotWithShape="1">
              <a:gsLst>
                <a:gs pos="0">
                  <a:schemeClr val="bg2"/>
                </a:gs>
                <a:gs pos="100000">
                  <a:schemeClr val="accent1"/>
                </a:gs>
              </a:gsLst>
              <a:lin ang="0" scaled="1"/>
              <a:tileRect/>
            </a:gradFill>
          </a:ln>
        </p:spPr>
        <p:txBody>
          <a:bodyPr rtlCol="0" anchor="ctr" anchorCtr="0">
            <a:normAutofit/>
          </a:bodyPr>
          <a:lstStyle>
            <a:lvl1pPr marL="0" indent="0" algn="ctr">
              <a:buNone/>
              <a:defRPr sz="1200">
                <a:solidFill>
                  <a:schemeClr val="tx1">
                    <a:lumMod val="75000"/>
                    <a:lumOff val="25000"/>
                  </a:schemeClr>
                </a:solidFill>
              </a:defRPr>
            </a:lvl1pPr>
          </a:lstStyle>
          <a:p>
            <a:pPr rtl="0"/>
            <a:r>
              <a:rPr lang="en-US" noProof="0"/>
              <a:t>Click icon to add picture</a:t>
            </a:r>
            <a:endParaRPr lang="en-GB" noProof="0"/>
          </a:p>
        </p:txBody>
      </p:sp>
      <p:sp>
        <p:nvSpPr>
          <p:cNvPr id="50" name="Picture Placeholder 46">
            <a:extLst>
              <a:ext uri="{FF2B5EF4-FFF2-40B4-BE49-F238E27FC236}">
                <a16:creationId xmlns:a16="http://schemas.microsoft.com/office/drawing/2014/main" id="{B4548244-F89A-4EA8-9DB4-056E45B2FDF5}"/>
              </a:ext>
            </a:extLst>
          </p:cNvPr>
          <p:cNvSpPr>
            <a:spLocks noGrp="1"/>
          </p:cNvSpPr>
          <p:nvPr>
            <p:ph type="pic" sz="quarter" idx="30"/>
          </p:nvPr>
        </p:nvSpPr>
        <p:spPr>
          <a:xfrm>
            <a:off x="1041234" y="3707211"/>
            <a:ext cx="867600" cy="868680"/>
          </a:xfrm>
          <a:prstGeom prst="ellipse">
            <a:avLst/>
          </a:prstGeom>
          <a:ln w="19050">
            <a:gradFill flip="none" rotWithShape="1">
              <a:gsLst>
                <a:gs pos="0">
                  <a:schemeClr val="bg2"/>
                </a:gs>
                <a:gs pos="100000">
                  <a:schemeClr val="accent1"/>
                </a:gs>
              </a:gsLst>
              <a:lin ang="0" scaled="1"/>
              <a:tileRect/>
            </a:gradFill>
          </a:ln>
        </p:spPr>
        <p:txBody>
          <a:bodyPr rtlCol="0" anchor="ctr" anchorCtr="0">
            <a:normAutofit/>
          </a:bodyPr>
          <a:lstStyle>
            <a:lvl1pPr marL="0" indent="0" algn="ctr">
              <a:buNone/>
              <a:defRPr sz="1200">
                <a:solidFill>
                  <a:schemeClr val="tx1">
                    <a:lumMod val="75000"/>
                    <a:lumOff val="25000"/>
                  </a:schemeClr>
                </a:solidFill>
              </a:defRPr>
            </a:lvl1pPr>
          </a:lstStyle>
          <a:p>
            <a:pPr rtl="0"/>
            <a:r>
              <a:rPr lang="en-US" noProof="0"/>
              <a:t>Click icon to add picture</a:t>
            </a:r>
            <a:endParaRPr lang="en-GB" noProof="0"/>
          </a:p>
        </p:txBody>
      </p:sp>
      <p:sp>
        <p:nvSpPr>
          <p:cNvPr id="51" name="Picture Placeholder 46">
            <a:extLst>
              <a:ext uri="{FF2B5EF4-FFF2-40B4-BE49-F238E27FC236}">
                <a16:creationId xmlns:a16="http://schemas.microsoft.com/office/drawing/2014/main" id="{6B46EEEA-383D-42CD-ABFC-86BD330E07A0}"/>
              </a:ext>
            </a:extLst>
          </p:cNvPr>
          <p:cNvSpPr>
            <a:spLocks noGrp="1"/>
          </p:cNvSpPr>
          <p:nvPr>
            <p:ph type="pic" sz="quarter" idx="31"/>
          </p:nvPr>
        </p:nvSpPr>
        <p:spPr>
          <a:xfrm>
            <a:off x="4576544" y="3707211"/>
            <a:ext cx="867600" cy="868680"/>
          </a:xfrm>
          <a:prstGeom prst="ellipse">
            <a:avLst/>
          </a:prstGeom>
          <a:ln w="19050">
            <a:gradFill flip="none" rotWithShape="1">
              <a:gsLst>
                <a:gs pos="0">
                  <a:schemeClr val="bg2"/>
                </a:gs>
                <a:gs pos="100000">
                  <a:schemeClr val="accent1"/>
                </a:gs>
              </a:gsLst>
              <a:lin ang="0" scaled="1"/>
              <a:tileRect/>
            </a:gradFill>
          </a:ln>
        </p:spPr>
        <p:txBody>
          <a:bodyPr rtlCol="0" anchor="ctr" anchorCtr="0">
            <a:normAutofit/>
          </a:bodyPr>
          <a:lstStyle>
            <a:lvl1pPr marL="0" indent="0" algn="ctr">
              <a:buNone/>
              <a:defRPr sz="1200">
                <a:solidFill>
                  <a:schemeClr val="tx1">
                    <a:lumMod val="75000"/>
                    <a:lumOff val="25000"/>
                  </a:schemeClr>
                </a:solidFill>
              </a:defRPr>
            </a:lvl1pPr>
          </a:lstStyle>
          <a:p>
            <a:pPr rtl="0"/>
            <a:r>
              <a:rPr lang="en-US" noProof="0"/>
              <a:t>Click icon to add picture</a:t>
            </a:r>
            <a:endParaRPr lang="en-GB" noProof="0"/>
          </a:p>
        </p:txBody>
      </p:sp>
      <p:sp>
        <p:nvSpPr>
          <p:cNvPr id="52" name="Picture Placeholder 46">
            <a:extLst>
              <a:ext uri="{FF2B5EF4-FFF2-40B4-BE49-F238E27FC236}">
                <a16:creationId xmlns:a16="http://schemas.microsoft.com/office/drawing/2014/main" id="{DF75483C-CE05-4E90-8A93-D04244423927}"/>
              </a:ext>
            </a:extLst>
          </p:cNvPr>
          <p:cNvSpPr>
            <a:spLocks noGrp="1"/>
          </p:cNvSpPr>
          <p:nvPr>
            <p:ph type="pic" sz="quarter" idx="32"/>
          </p:nvPr>
        </p:nvSpPr>
        <p:spPr>
          <a:xfrm>
            <a:off x="8111854" y="3707211"/>
            <a:ext cx="867600" cy="868680"/>
          </a:xfrm>
          <a:prstGeom prst="ellipse">
            <a:avLst/>
          </a:prstGeom>
          <a:ln w="19050">
            <a:gradFill flip="none" rotWithShape="1">
              <a:gsLst>
                <a:gs pos="0">
                  <a:schemeClr val="bg2"/>
                </a:gs>
                <a:gs pos="100000">
                  <a:schemeClr val="accent1"/>
                </a:gs>
              </a:gsLst>
              <a:lin ang="0" scaled="1"/>
              <a:tileRect/>
            </a:gradFill>
          </a:ln>
        </p:spPr>
        <p:txBody>
          <a:bodyPr rtlCol="0" anchor="ctr" anchorCtr="0">
            <a:normAutofit/>
          </a:bodyPr>
          <a:lstStyle>
            <a:lvl1pPr marL="0" indent="0" algn="ctr">
              <a:buNone/>
              <a:defRPr sz="1200">
                <a:solidFill>
                  <a:schemeClr val="tx1">
                    <a:lumMod val="75000"/>
                    <a:lumOff val="25000"/>
                  </a:schemeClr>
                </a:solidFill>
              </a:defRPr>
            </a:lvl1pPr>
          </a:lstStyle>
          <a:p>
            <a:pPr rtl="0"/>
            <a:r>
              <a:rPr lang="en-US" noProof="0"/>
              <a:t>Click icon to add picture</a:t>
            </a:r>
            <a:endParaRPr lang="en-GB" noProof="0"/>
          </a:p>
        </p:txBody>
      </p:sp>
    </p:spTree>
    <p:extLst>
      <p:ext uri="{BB962C8B-B14F-4D97-AF65-F5344CB8AC3E}">
        <p14:creationId xmlns:p14="http://schemas.microsoft.com/office/powerpoint/2010/main" val="3638168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2_Overview">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70994831-EE46-4DEA-9077-4FEBBCD60EB3}"/>
              </a:ext>
            </a:extLst>
          </p:cNvPr>
          <p:cNvSpPr/>
          <p:nvPr/>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7E45FD86-80D5-4520-8C38-1EDDAB179D77}"/>
              </a:ext>
            </a:extLst>
          </p:cNvPr>
          <p:cNvSpPr>
            <a:spLocks noGrp="1"/>
          </p:cNvSpPr>
          <p:nvPr>
            <p:ph type="title" hasCustomPrompt="1"/>
          </p:nvPr>
        </p:nvSpPr>
        <p:spPr>
          <a:xfrm>
            <a:off x="928800" y="607100"/>
            <a:ext cx="4737482" cy="697044"/>
          </a:xfrm>
        </p:spPr>
        <p:txBody>
          <a:bodyPr rtlCol="0" anchor="b">
            <a:noAutofit/>
          </a:bodyPr>
          <a:lstStyle>
            <a:lvl1pPr>
              <a:defRPr lang="en-US" sz="4000" b="1" kern="1200" dirty="0">
                <a:solidFill>
                  <a:schemeClr val="bg1"/>
                </a:solidFill>
                <a:latin typeface="+mj-lt"/>
                <a:ea typeface="+mj-ea"/>
                <a:cs typeface="+mj-cs"/>
              </a:defRPr>
            </a:lvl1pPr>
          </a:lstStyle>
          <a:p>
            <a:pPr rtl="0"/>
            <a:r>
              <a:rPr lang="en-GB" noProof="0"/>
              <a:t>OVERVIEW SLIDE</a:t>
            </a:r>
          </a:p>
        </p:txBody>
      </p:sp>
      <p:sp>
        <p:nvSpPr>
          <p:cNvPr id="4" name="Text Placeholder 3">
            <a:extLst>
              <a:ext uri="{FF2B5EF4-FFF2-40B4-BE49-F238E27FC236}">
                <a16:creationId xmlns:a16="http://schemas.microsoft.com/office/drawing/2014/main" id="{28B7C16C-60B5-44CB-B3D5-09EA7F61FE42}"/>
              </a:ext>
            </a:extLst>
          </p:cNvPr>
          <p:cNvSpPr>
            <a:spLocks noGrp="1"/>
          </p:cNvSpPr>
          <p:nvPr>
            <p:ph type="body" sz="half" idx="2" hasCustomPrompt="1"/>
          </p:nvPr>
        </p:nvSpPr>
        <p:spPr>
          <a:xfrm>
            <a:off x="928801" y="2635589"/>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1 Title</a:t>
            </a:r>
          </a:p>
        </p:txBody>
      </p:sp>
      <p:sp>
        <p:nvSpPr>
          <p:cNvPr id="5" name="Date Placeholder 4">
            <a:extLst>
              <a:ext uri="{FF2B5EF4-FFF2-40B4-BE49-F238E27FC236}">
                <a16:creationId xmlns:a16="http://schemas.microsoft.com/office/drawing/2014/main" id="{0B4BC91B-2A3F-445A-9C91-9BF7826133E6}"/>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FBF24CAE-7220-4370-B793-B9D4AA1A3A55}"/>
              </a:ext>
            </a:extLst>
          </p:cNvPr>
          <p:cNvSpPr>
            <a:spLocks noGrp="1"/>
          </p:cNvSpPr>
          <p:nvPr>
            <p:ph type="ftr" sz="quarter" idx="11"/>
          </p:nvPr>
        </p:nvSpPr>
        <p:spPr/>
        <p:txBody>
          <a:bodyPr rtlCol="0"/>
          <a:lstStyle/>
          <a:p>
            <a:endParaRPr lang="en-GB"/>
          </a:p>
        </p:txBody>
      </p:sp>
      <p:sp>
        <p:nvSpPr>
          <p:cNvPr id="7" name="Slide Number Placeholder 6">
            <a:extLst>
              <a:ext uri="{FF2B5EF4-FFF2-40B4-BE49-F238E27FC236}">
                <a16:creationId xmlns:a16="http://schemas.microsoft.com/office/drawing/2014/main" id="{32DF5915-4FF1-41EB-9C2F-1918DA858BB2}"/>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663C2BC3-19D8-497A-B742-E2E5155DEA2E}"/>
              </a:ext>
            </a:extLst>
          </p:cNvPr>
          <p:cNvSpPr/>
          <p:nvPr/>
        </p:nvSpPr>
        <p:spPr>
          <a:xfrm>
            <a:off x="687289" y="244444"/>
            <a:ext cx="72000" cy="907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5" name="Text Placeholder 3">
            <a:extLst>
              <a:ext uri="{FF2B5EF4-FFF2-40B4-BE49-F238E27FC236}">
                <a16:creationId xmlns:a16="http://schemas.microsoft.com/office/drawing/2014/main" id="{2BBCA2FF-2B83-4966-811C-E9FEEB77CBE4}"/>
              </a:ext>
            </a:extLst>
          </p:cNvPr>
          <p:cNvSpPr>
            <a:spLocks noGrp="1"/>
          </p:cNvSpPr>
          <p:nvPr>
            <p:ph type="body" sz="half" idx="16" hasCustomPrompt="1"/>
          </p:nvPr>
        </p:nvSpPr>
        <p:spPr>
          <a:xfrm>
            <a:off x="4467663" y="2635589"/>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2 Title</a:t>
            </a:r>
          </a:p>
        </p:txBody>
      </p:sp>
      <p:sp>
        <p:nvSpPr>
          <p:cNvPr id="36" name="Text Placeholder 3">
            <a:extLst>
              <a:ext uri="{FF2B5EF4-FFF2-40B4-BE49-F238E27FC236}">
                <a16:creationId xmlns:a16="http://schemas.microsoft.com/office/drawing/2014/main" id="{663E6488-61FD-4194-B014-22CF5050C2C7}"/>
              </a:ext>
            </a:extLst>
          </p:cNvPr>
          <p:cNvSpPr>
            <a:spLocks noGrp="1"/>
          </p:cNvSpPr>
          <p:nvPr>
            <p:ph type="body" sz="half" idx="17" hasCustomPrompt="1"/>
          </p:nvPr>
        </p:nvSpPr>
        <p:spPr>
          <a:xfrm>
            <a:off x="8006525" y="2635589"/>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3 Title</a:t>
            </a:r>
          </a:p>
        </p:txBody>
      </p:sp>
      <p:sp>
        <p:nvSpPr>
          <p:cNvPr id="37" name="Text Placeholder 3">
            <a:extLst>
              <a:ext uri="{FF2B5EF4-FFF2-40B4-BE49-F238E27FC236}">
                <a16:creationId xmlns:a16="http://schemas.microsoft.com/office/drawing/2014/main" id="{76A0643E-8E5C-4070-97FD-974351B1D00C}"/>
              </a:ext>
            </a:extLst>
          </p:cNvPr>
          <p:cNvSpPr>
            <a:spLocks noGrp="1"/>
          </p:cNvSpPr>
          <p:nvPr>
            <p:ph type="body" sz="half" idx="18" hasCustomPrompt="1"/>
          </p:nvPr>
        </p:nvSpPr>
        <p:spPr>
          <a:xfrm>
            <a:off x="928801" y="4746794"/>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4 Title</a:t>
            </a:r>
          </a:p>
        </p:txBody>
      </p:sp>
      <p:sp>
        <p:nvSpPr>
          <p:cNvPr id="38" name="Text Placeholder 3">
            <a:extLst>
              <a:ext uri="{FF2B5EF4-FFF2-40B4-BE49-F238E27FC236}">
                <a16:creationId xmlns:a16="http://schemas.microsoft.com/office/drawing/2014/main" id="{A4ECC130-379C-4A4E-AAC7-D84522D434E2}"/>
              </a:ext>
            </a:extLst>
          </p:cNvPr>
          <p:cNvSpPr>
            <a:spLocks noGrp="1"/>
          </p:cNvSpPr>
          <p:nvPr>
            <p:ph type="body" sz="half" idx="19" hasCustomPrompt="1"/>
          </p:nvPr>
        </p:nvSpPr>
        <p:spPr>
          <a:xfrm>
            <a:off x="4467663" y="4746794"/>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5 Title</a:t>
            </a:r>
          </a:p>
        </p:txBody>
      </p:sp>
      <p:sp>
        <p:nvSpPr>
          <p:cNvPr id="39" name="Text Placeholder 3">
            <a:extLst>
              <a:ext uri="{FF2B5EF4-FFF2-40B4-BE49-F238E27FC236}">
                <a16:creationId xmlns:a16="http://schemas.microsoft.com/office/drawing/2014/main" id="{C8C2920A-FB6F-4697-8CDD-0896EC262719}"/>
              </a:ext>
            </a:extLst>
          </p:cNvPr>
          <p:cNvSpPr>
            <a:spLocks noGrp="1"/>
          </p:cNvSpPr>
          <p:nvPr>
            <p:ph type="body" sz="half" idx="20" hasCustomPrompt="1"/>
          </p:nvPr>
        </p:nvSpPr>
        <p:spPr>
          <a:xfrm>
            <a:off x="8006525" y="4746794"/>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6 Title</a:t>
            </a:r>
          </a:p>
        </p:txBody>
      </p:sp>
      <p:sp>
        <p:nvSpPr>
          <p:cNvPr id="40" name="Text Placeholder 3">
            <a:extLst>
              <a:ext uri="{FF2B5EF4-FFF2-40B4-BE49-F238E27FC236}">
                <a16:creationId xmlns:a16="http://schemas.microsoft.com/office/drawing/2014/main" id="{F84CD40D-D65C-419A-B22F-5633C9254F52}"/>
              </a:ext>
            </a:extLst>
          </p:cNvPr>
          <p:cNvSpPr>
            <a:spLocks noGrp="1"/>
          </p:cNvSpPr>
          <p:nvPr>
            <p:ph type="body" sz="half" idx="21"/>
          </p:nvPr>
        </p:nvSpPr>
        <p:spPr>
          <a:xfrm>
            <a:off x="928801" y="3059153"/>
            <a:ext cx="3256674" cy="499493"/>
          </a:xfrm>
        </p:spPr>
        <p:txBody>
          <a:bodyPr rtlCol="0">
            <a:normAutofit/>
          </a:bodyPr>
          <a:lstStyle>
            <a:lvl1pPr marL="0" indent="0">
              <a:buNone/>
              <a:defRPr lang="en-US" sz="1600" i="0"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1" name="Text Placeholder 3">
            <a:extLst>
              <a:ext uri="{FF2B5EF4-FFF2-40B4-BE49-F238E27FC236}">
                <a16:creationId xmlns:a16="http://schemas.microsoft.com/office/drawing/2014/main" id="{4902ECF4-C668-49EA-AD7B-E0B3332DE48A}"/>
              </a:ext>
            </a:extLst>
          </p:cNvPr>
          <p:cNvSpPr>
            <a:spLocks noGrp="1"/>
          </p:cNvSpPr>
          <p:nvPr>
            <p:ph type="body" sz="half" idx="22"/>
          </p:nvPr>
        </p:nvSpPr>
        <p:spPr>
          <a:xfrm>
            <a:off x="4467663" y="3059153"/>
            <a:ext cx="3256674" cy="499493"/>
          </a:xfrm>
        </p:spPr>
        <p:txBody>
          <a:bodyPr rtlCol="0">
            <a:normAutofit/>
          </a:bodyPr>
          <a:lstStyle>
            <a:lvl1pPr marL="0" indent="0">
              <a:buNone/>
              <a:defRPr lang="en-US" sz="1600" i="0"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2" name="Text Placeholder 3">
            <a:extLst>
              <a:ext uri="{FF2B5EF4-FFF2-40B4-BE49-F238E27FC236}">
                <a16:creationId xmlns:a16="http://schemas.microsoft.com/office/drawing/2014/main" id="{648A6F22-3F59-4E0F-BAE5-9B7E0D16D33F}"/>
              </a:ext>
            </a:extLst>
          </p:cNvPr>
          <p:cNvSpPr>
            <a:spLocks noGrp="1"/>
          </p:cNvSpPr>
          <p:nvPr>
            <p:ph type="body" sz="half" idx="23"/>
          </p:nvPr>
        </p:nvSpPr>
        <p:spPr>
          <a:xfrm>
            <a:off x="8006525" y="3059153"/>
            <a:ext cx="3256674" cy="499493"/>
          </a:xfrm>
        </p:spPr>
        <p:txBody>
          <a:bodyPr rtlCol="0">
            <a:normAutofit/>
          </a:bodyPr>
          <a:lstStyle>
            <a:lvl1pPr marL="0" indent="0">
              <a:buNone/>
              <a:defRPr lang="en-US" sz="1600" i="0"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3" name="Text Placeholder 3">
            <a:extLst>
              <a:ext uri="{FF2B5EF4-FFF2-40B4-BE49-F238E27FC236}">
                <a16:creationId xmlns:a16="http://schemas.microsoft.com/office/drawing/2014/main" id="{5689CAE6-6963-412E-9DAD-B7B5AFC41DCF}"/>
              </a:ext>
            </a:extLst>
          </p:cNvPr>
          <p:cNvSpPr>
            <a:spLocks noGrp="1"/>
          </p:cNvSpPr>
          <p:nvPr>
            <p:ph type="body" sz="half" idx="24"/>
          </p:nvPr>
        </p:nvSpPr>
        <p:spPr>
          <a:xfrm>
            <a:off x="928801" y="5170358"/>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4" name="Text Placeholder 3">
            <a:extLst>
              <a:ext uri="{FF2B5EF4-FFF2-40B4-BE49-F238E27FC236}">
                <a16:creationId xmlns:a16="http://schemas.microsoft.com/office/drawing/2014/main" id="{98D9757D-1411-42F4-AABD-CC173E4A038B}"/>
              </a:ext>
            </a:extLst>
          </p:cNvPr>
          <p:cNvSpPr>
            <a:spLocks noGrp="1"/>
          </p:cNvSpPr>
          <p:nvPr>
            <p:ph type="body" sz="half" idx="25"/>
          </p:nvPr>
        </p:nvSpPr>
        <p:spPr>
          <a:xfrm>
            <a:off x="4467663" y="5170358"/>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5" name="Text Placeholder 3">
            <a:extLst>
              <a:ext uri="{FF2B5EF4-FFF2-40B4-BE49-F238E27FC236}">
                <a16:creationId xmlns:a16="http://schemas.microsoft.com/office/drawing/2014/main" id="{0590AA6E-50BC-4492-8B87-7D8D4A8A5E76}"/>
              </a:ext>
            </a:extLst>
          </p:cNvPr>
          <p:cNvSpPr>
            <a:spLocks noGrp="1"/>
          </p:cNvSpPr>
          <p:nvPr>
            <p:ph type="body" sz="half" idx="26"/>
          </p:nvPr>
        </p:nvSpPr>
        <p:spPr>
          <a:xfrm>
            <a:off x="8006525" y="5170358"/>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7" name="Picture Placeholder 46">
            <a:extLst>
              <a:ext uri="{FF2B5EF4-FFF2-40B4-BE49-F238E27FC236}">
                <a16:creationId xmlns:a16="http://schemas.microsoft.com/office/drawing/2014/main" id="{64786CCE-CCCC-4B2D-890D-9D719713DB79}"/>
              </a:ext>
            </a:extLst>
          </p:cNvPr>
          <p:cNvSpPr>
            <a:spLocks noGrp="1"/>
          </p:cNvSpPr>
          <p:nvPr>
            <p:ph type="pic" sz="quarter" idx="27"/>
          </p:nvPr>
        </p:nvSpPr>
        <p:spPr>
          <a:xfrm>
            <a:off x="1041234" y="1757980"/>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48" name="Picture Placeholder 46">
            <a:extLst>
              <a:ext uri="{FF2B5EF4-FFF2-40B4-BE49-F238E27FC236}">
                <a16:creationId xmlns:a16="http://schemas.microsoft.com/office/drawing/2014/main" id="{EB08972C-68CE-41CC-9351-3DD741E53936}"/>
              </a:ext>
            </a:extLst>
          </p:cNvPr>
          <p:cNvSpPr>
            <a:spLocks noGrp="1"/>
          </p:cNvSpPr>
          <p:nvPr>
            <p:ph type="pic" sz="quarter" idx="28"/>
          </p:nvPr>
        </p:nvSpPr>
        <p:spPr>
          <a:xfrm>
            <a:off x="4576544" y="1757980"/>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49" name="Picture Placeholder 46">
            <a:extLst>
              <a:ext uri="{FF2B5EF4-FFF2-40B4-BE49-F238E27FC236}">
                <a16:creationId xmlns:a16="http://schemas.microsoft.com/office/drawing/2014/main" id="{6347D157-8108-4656-88F3-59B693C47F9B}"/>
              </a:ext>
            </a:extLst>
          </p:cNvPr>
          <p:cNvSpPr>
            <a:spLocks noGrp="1"/>
          </p:cNvSpPr>
          <p:nvPr>
            <p:ph type="pic" sz="quarter" idx="29"/>
          </p:nvPr>
        </p:nvSpPr>
        <p:spPr>
          <a:xfrm>
            <a:off x="8111854" y="1757980"/>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0" name="Picture Placeholder 46">
            <a:extLst>
              <a:ext uri="{FF2B5EF4-FFF2-40B4-BE49-F238E27FC236}">
                <a16:creationId xmlns:a16="http://schemas.microsoft.com/office/drawing/2014/main" id="{B4548244-F89A-4EA8-9DB4-056E45B2FDF5}"/>
              </a:ext>
            </a:extLst>
          </p:cNvPr>
          <p:cNvSpPr>
            <a:spLocks noGrp="1"/>
          </p:cNvSpPr>
          <p:nvPr>
            <p:ph type="pic" sz="quarter" idx="30"/>
          </p:nvPr>
        </p:nvSpPr>
        <p:spPr>
          <a:xfrm>
            <a:off x="1041234" y="3890091"/>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1" name="Picture Placeholder 46">
            <a:extLst>
              <a:ext uri="{FF2B5EF4-FFF2-40B4-BE49-F238E27FC236}">
                <a16:creationId xmlns:a16="http://schemas.microsoft.com/office/drawing/2014/main" id="{6B46EEEA-383D-42CD-ABFC-86BD330E07A0}"/>
              </a:ext>
            </a:extLst>
          </p:cNvPr>
          <p:cNvSpPr>
            <a:spLocks noGrp="1"/>
          </p:cNvSpPr>
          <p:nvPr>
            <p:ph type="pic" sz="quarter" idx="31"/>
          </p:nvPr>
        </p:nvSpPr>
        <p:spPr>
          <a:xfrm>
            <a:off x="4576544" y="3890091"/>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2" name="Picture Placeholder 46">
            <a:extLst>
              <a:ext uri="{FF2B5EF4-FFF2-40B4-BE49-F238E27FC236}">
                <a16:creationId xmlns:a16="http://schemas.microsoft.com/office/drawing/2014/main" id="{DF75483C-CE05-4E90-8A93-D04244423927}"/>
              </a:ext>
            </a:extLst>
          </p:cNvPr>
          <p:cNvSpPr>
            <a:spLocks noGrp="1"/>
          </p:cNvSpPr>
          <p:nvPr>
            <p:ph type="pic" sz="quarter" idx="32"/>
          </p:nvPr>
        </p:nvSpPr>
        <p:spPr>
          <a:xfrm>
            <a:off x="8111854" y="3890091"/>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cxnSp>
        <p:nvCxnSpPr>
          <p:cNvPr id="57" name="Straight Connector 56">
            <a:extLst>
              <a:ext uri="{FF2B5EF4-FFF2-40B4-BE49-F238E27FC236}">
                <a16:creationId xmlns:a16="http://schemas.microsoft.com/office/drawing/2014/main" id="{6EC8F712-6C02-43F3-8A0A-5DCA975E7C38}"/>
              </a:ext>
            </a:extLst>
          </p:cNvPr>
          <p:cNvCxnSpPr>
            <a:cxnSpLocks/>
          </p:cNvCxnSpPr>
          <p:nvPr/>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8B62D71-4318-4C96-828A-D19FFBFA7BDA}"/>
              </a:ext>
            </a:extLst>
          </p:cNvPr>
          <p:cNvCxnSpPr>
            <a:cxnSpLocks/>
          </p:cNvCxnSpPr>
          <p:nvPr/>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32" name="Text Placeholder 15">
            <a:extLst>
              <a:ext uri="{FF2B5EF4-FFF2-40B4-BE49-F238E27FC236}">
                <a16:creationId xmlns:a16="http://schemas.microsoft.com/office/drawing/2014/main" id="{12E8DD1E-B3CA-4756-A792-B476AFA9AE24}"/>
              </a:ext>
            </a:extLst>
          </p:cNvPr>
          <p:cNvSpPr>
            <a:spLocks noGrp="1"/>
          </p:cNvSpPr>
          <p:nvPr>
            <p:ph type="body" sz="quarter" idx="15" hasCustomPrompt="1"/>
          </p:nvPr>
        </p:nvSpPr>
        <p:spPr>
          <a:xfrm>
            <a:off x="10832539"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34" name="Straight Connector 33">
            <a:extLst>
              <a:ext uri="{FF2B5EF4-FFF2-40B4-BE49-F238E27FC236}">
                <a16:creationId xmlns:a16="http://schemas.microsoft.com/office/drawing/2014/main" id="{9603F760-AD2F-4611-99B6-58C4666AEBA1}"/>
              </a:ext>
            </a:extLst>
          </p:cNvPr>
          <p:cNvCxnSpPr>
            <a:cxnSpLocks/>
          </p:cNvCxnSpPr>
          <p:nvPr/>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57278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3_Overview">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68D5CEF0-7838-4E94-B0E2-6286757235DA}"/>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7E45FD86-80D5-4520-8C38-1EDDAB179D77}"/>
              </a:ext>
            </a:extLst>
          </p:cNvPr>
          <p:cNvSpPr>
            <a:spLocks noGrp="1"/>
          </p:cNvSpPr>
          <p:nvPr>
            <p:ph type="title" hasCustomPrompt="1"/>
          </p:nvPr>
        </p:nvSpPr>
        <p:spPr>
          <a:xfrm>
            <a:off x="1519350" y="645199"/>
            <a:ext cx="4737482" cy="1338841"/>
          </a:xfrm>
        </p:spPr>
        <p:txBody>
          <a:bodyPr rtlCol="0" anchor="b">
            <a:noAutofit/>
          </a:bodyPr>
          <a:lstStyle>
            <a:lvl1pPr>
              <a:defRPr lang="en-US" sz="4000" b="1" kern="1200" dirty="0">
                <a:solidFill>
                  <a:schemeClr val="bg1"/>
                </a:solidFill>
                <a:latin typeface="+mj-lt"/>
                <a:ea typeface="+mj-ea"/>
                <a:cs typeface="+mj-cs"/>
              </a:defRPr>
            </a:lvl1pPr>
          </a:lstStyle>
          <a:p>
            <a:pPr rtl="0"/>
            <a:r>
              <a:rPr lang="en-GB" noProof="0"/>
              <a:t>OVERVIEW</a:t>
            </a:r>
            <a:br>
              <a:rPr lang="en-GB" noProof="0"/>
            </a:br>
            <a:r>
              <a:rPr lang="en-GB" noProof="0"/>
              <a:t>SLIDE</a:t>
            </a:r>
          </a:p>
        </p:txBody>
      </p:sp>
      <p:sp>
        <p:nvSpPr>
          <p:cNvPr id="4" name="Text Placeholder 3">
            <a:extLst>
              <a:ext uri="{FF2B5EF4-FFF2-40B4-BE49-F238E27FC236}">
                <a16:creationId xmlns:a16="http://schemas.microsoft.com/office/drawing/2014/main" id="{28B7C16C-60B5-44CB-B3D5-09EA7F61FE42}"/>
              </a:ext>
            </a:extLst>
          </p:cNvPr>
          <p:cNvSpPr>
            <a:spLocks noGrp="1"/>
          </p:cNvSpPr>
          <p:nvPr>
            <p:ph type="body" sz="half" idx="2" hasCustomPrompt="1"/>
          </p:nvPr>
        </p:nvSpPr>
        <p:spPr>
          <a:xfrm>
            <a:off x="1386001" y="3092789"/>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1 Title</a:t>
            </a:r>
          </a:p>
        </p:txBody>
      </p:sp>
      <p:sp>
        <p:nvSpPr>
          <p:cNvPr id="5" name="Date Placeholder 4">
            <a:extLst>
              <a:ext uri="{FF2B5EF4-FFF2-40B4-BE49-F238E27FC236}">
                <a16:creationId xmlns:a16="http://schemas.microsoft.com/office/drawing/2014/main" id="{0B4BC91B-2A3F-445A-9C91-9BF7826133E6}"/>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FBF24CAE-7220-4370-B793-B9D4AA1A3A55}"/>
              </a:ext>
            </a:extLst>
          </p:cNvPr>
          <p:cNvSpPr>
            <a:spLocks noGrp="1"/>
          </p:cNvSpPr>
          <p:nvPr>
            <p:ph type="ftr" sz="quarter" idx="11"/>
          </p:nvPr>
        </p:nvSpPr>
        <p:spPr/>
        <p:txBody>
          <a:bodyPr rtlCol="0"/>
          <a:lstStyle/>
          <a:p>
            <a:endParaRPr lang="en-GB"/>
          </a:p>
        </p:txBody>
      </p:sp>
      <p:sp>
        <p:nvSpPr>
          <p:cNvPr id="7" name="Slide Number Placeholder 6">
            <a:extLst>
              <a:ext uri="{FF2B5EF4-FFF2-40B4-BE49-F238E27FC236}">
                <a16:creationId xmlns:a16="http://schemas.microsoft.com/office/drawing/2014/main" id="{32DF5915-4FF1-41EB-9C2F-1918DA858BB2}"/>
              </a:ext>
            </a:extLst>
          </p:cNvPr>
          <p:cNvSpPr>
            <a:spLocks noGrp="1"/>
          </p:cNvSpPr>
          <p:nvPr>
            <p:ph type="sldNum" sz="quarter" idx="12"/>
          </p:nvPr>
        </p:nvSpPr>
        <p:spPr/>
        <p:txBody>
          <a:bodyPr rtlCol="0"/>
          <a:lstStyle/>
          <a:p>
            <a:fld id="{85A46F0D-6C2C-4C42-8612-6FD2ABCFD395}" type="slidenum">
              <a:rPr lang="en-GB" smtClean="0"/>
              <a:t>‹#›</a:t>
            </a:fld>
            <a:endParaRPr lang="en-GB"/>
          </a:p>
        </p:txBody>
      </p:sp>
      <p:cxnSp>
        <p:nvCxnSpPr>
          <p:cNvPr id="12" name="Straight Connector 11">
            <a:extLst>
              <a:ext uri="{FF2B5EF4-FFF2-40B4-BE49-F238E27FC236}">
                <a16:creationId xmlns:a16="http://schemas.microsoft.com/office/drawing/2014/main" id="{78AD1AF6-056E-449E-ABB4-F42FCFF2154D}"/>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B49EFE94-C72E-4FA8-9AE2-70BFB09FB2C1}"/>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897F17BC-9B89-4B33-A693-1583A7EAEED0}"/>
              </a:ext>
            </a:extLst>
          </p:cNvPr>
          <p:cNvCxnSpPr>
            <a:cxnSpLocks/>
          </p:cNvCxnSpPr>
          <p:nvPr/>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52FBCB0-43B1-4129-B190-2F32EAB36A71}"/>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AF92140-8242-4A51-9463-35E60CF48BE9}"/>
              </a:ext>
            </a:extLst>
          </p:cNvPr>
          <p:cNvCxnSpPr>
            <a:cxnSpLocks/>
          </p:cNvCxnSpPr>
          <p:nvPr/>
        </p:nvCxnSpPr>
        <p:spPr>
          <a:xfrm>
            <a:off x="11192400" y="802800"/>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32" name="Text Placeholder 15">
            <a:extLst>
              <a:ext uri="{FF2B5EF4-FFF2-40B4-BE49-F238E27FC236}">
                <a16:creationId xmlns:a16="http://schemas.microsoft.com/office/drawing/2014/main" id="{AC031692-3E92-4C7E-A067-5F49BD126705}"/>
              </a:ext>
            </a:extLst>
          </p:cNvPr>
          <p:cNvSpPr>
            <a:spLocks noGrp="1"/>
          </p:cNvSpPr>
          <p:nvPr>
            <p:ph type="body" sz="quarter" idx="15" hasCustomPrompt="1"/>
          </p:nvPr>
        </p:nvSpPr>
        <p:spPr>
          <a:xfrm>
            <a:off x="11084400" y="838800"/>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34" name="Straight Connector 33">
            <a:extLst>
              <a:ext uri="{FF2B5EF4-FFF2-40B4-BE49-F238E27FC236}">
                <a16:creationId xmlns:a16="http://schemas.microsoft.com/office/drawing/2014/main" id="{48D84BA3-D783-472E-AB10-C96A8DE8D0DD}"/>
              </a:ext>
            </a:extLst>
          </p:cNvPr>
          <p:cNvCxnSpPr>
            <a:cxnSpLocks/>
          </p:cNvCxnSpPr>
          <p:nvPr/>
        </p:nvCxnSpPr>
        <p:spPr>
          <a:xfrm rot="16200000">
            <a:off x="11383200" y="6580800"/>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Text Placeholder 3">
            <a:extLst>
              <a:ext uri="{FF2B5EF4-FFF2-40B4-BE49-F238E27FC236}">
                <a16:creationId xmlns:a16="http://schemas.microsoft.com/office/drawing/2014/main" id="{2BBCA2FF-2B83-4966-811C-E9FEEB77CBE4}"/>
              </a:ext>
            </a:extLst>
          </p:cNvPr>
          <p:cNvSpPr>
            <a:spLocks noGrp="1"/>
          </p:cNvSpPr>
          <p:nvPr>
            <p:ph type="body" sz="half" idx="16" hasCustomPrompt="1"/>
          </p:nvPr>
        </p:nvSpPr>
        <p:spPr>
          <a:xfrm>
            <a:off x="4924863" y="3092789"/>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2 Title</a:t>
            </a:r>
          </a:p>
        </p:txBody>
      </p:sp>
      <p:sp>
        <p:nvSpPr>
          <p:cNvPr id="36" name="Text Placeholder 3">
            <a:extLst>
              <a:ext uri="{FF2B5EF4-FFF2-40B4-BE49-F238E27FC236}">
                <a16:creationId xmlns:a16="http://schemas.microsoft.com/office/drawing/2014/main" id="{663E6488-61FD-4194-B014-22CF5050C2C7}"/>
              </a:ext>
            </a:extLst>
          </p:cNvPr>
          <p:cNvSpPr>
            <a:spLocks noGrp="1"/>
          </p:cNvSpPr>
          <p:nvPr>
            <p:ph type="body" sz="half" idx="17" hasCustomPrompt="1"/>
          </p:nvPr>
        </p:nvSpPr>
        <p:spPr>
          <a:xfrm>
            <a:off x="8463725" y="3092789"/>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3 Title</a:t>
            </a:r>
          </a:p>
        </p:txBody>
      </p:sp>
      <p:sp>
        <p:nvSpPr>
          <p:cNvPr id="37" name="Text Placeholder 3">
            <a:extLst>
              <a:ext uri="{FF2B5EF4-FFF2-40B4-BE49-F238E27FC236}">
                <a16:creationId xmlns:a16="http://schemas.microsoft.com/office/drawing/2014/main" id="{76A0643E-8E5C-4070-97FD-974351B1D00C}"/>
              </a:ext>
            </a:extLst>
          </p:cNvPr>
          <p:cNvSpPr>
            <a:spLocks noGrp="1"/>
          </p:cNvSpPr>
          <p:nvPr>
            <p:ph type="body" sz="half" idx="18" hasCustomPrompt="1"/>
          </p:nvPr>
        </p:nvSpPr>
        <p:spPr>
          <a:xfrm>
            <a:off x="1386001" y="5203994"/>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4 Title</a:t>
            </a:r>
          </a:p>
        </p:txBody>
      </p:sp>
      <p:sp>
        <p:nvSpPr>
          <p:cNvPr id="38" name="Text Placeholder 3">
            <a:extLst>
              <a:ext uri="{FF2B5EF4-FFF2-40B4-BE49-F238E27FC236}">
                <a16:creationId xmlns:a16="http://schemas.microsoft.com/office/drawing/2014/main" id="{A4ECC130-379C-4A4E-AAC7-D84522D434E2}"/>
              </a:ext>
            </a:extLst>
          </p:cNvPr>
          <p:cNvSpPr>
            <a:spLocks noGrp="1"/>
          </p:cNvSpPr>
          <p:nvPr>
            <p:ph type="body" sz="half" idx="19" hasCustomPrompt="1"/>
          </p:nvPr>
        </p:nvSpPr>
        <p:spPr>
          <a:xfrm>
            <a:off x="4924863" y="5203994"/>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5 Title</a:t>
            </a:r>
          </a:p>
        </p:txBody>
      </p:sp>
      <p:sp>
        <p:nvSpPr>
          <p:cNvPr id="39" name="Text Placeholder 3">
            <a:extLst>
              <a:ext uri="{FF2B5EF4-FFF2-40B4-BE49-F238E27FC236}">
                <a16:creationId xmlns:a16="http://schemas.microsoft.com/office/drawing/2014/main" id="{C8C2920A-FB6F-4697-8CDD-0896EC262719}"/>
              </a:ext>
            </a:extLst>
          </p:cNvPr>
          <p:cNvSpPr>
            <a:spLocks noGrp="1"/>
          </p:cNvSpPr>
          <p:nvPr>
            <p:ph type="body" sz="half" idx="20" hasCustomPrompt="1"/>
          </p:nvPr>
        </p:nvSpPr>
        <p:spPr>
          <a:xfrm>
            <a:off x="8463725" y="5203994"/>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6 Title</a:t>
            </a:r>
          </a:p>
        </p:txBody>
      </p:sp>
      <p:sp>
        <p:nvSpPr>
          <p:cNvPr id="40" name="Text Placeholder 3">
            <a:extLst>
              <a:ext uri="{FF2B5EF4-FFF2-40B4-BE49-F238E27FC236}">
                <a16:creationId xmlns:a16="http://schemas.microsoft.com/office/drawing/2014/main" id="{F84CD40D-D65C-419A-B22F-5633C9254F52}"/>
              </a:ext>
            </a:extLst>
          </p:cNvPr>
          <p:cNvSpPr>
            <a:spLocks noGrp="1"/>
          </p:cNvSpPr>
          <p:nvPr>
            <p:ph type="body" sz="half" idx="21"/>
          </p:nvPr>
        </p:nvSpPr>
        <p:spPr>
          <a:xfrm>
            <a:off x="1386001" y="3516353"/>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1" name="Text Placeholder 3">
            <a:extLst>
              <a:ext uri="{FF2B5EF4-FFF2-40B4-BE49-F238E27FC236}">
                <a16:creationId xmlns:a16="http://schemas.microsoft.com/office/drawing/2014/main" id="{4902ECF4-C668-49EA-AD7B-E0B3332DE48A}"/>
              </a:ext>
            </a:extLst>
          </p:cNvPr>
          <p:cNvSpPr>
            <a:spLocks noGrp="1"/>
          </p:cNvSpPr>
          <p:nvPr>
            <p:ph type="body" sz="half" idx="22"/>
          </p:nvPr>
        </p:nvSpPr>
        <p:spPr>
          <a:xfrm>
            <a:off x="4924863" y="3516353"/>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2" name="Text Placeholder 3">
            <a:extLst>
              <a:ext uri="{FF2B5EF4-FFF2-40B4-BE49-F238E27FC236}">
                <a16:creationId xmlns:a16="http://schemas.microsoft.com/office/drawing/2014/main" id="{648A6F22-3F59-4E0F-BAE5-9B7E0D16D33F}"/>
              </a:ext>
            </a:extLst>
          </p:cNvPr>
          <p:cNvSpPr>
            <a:spLocks noGrp="1"/>
          </p:cNvSpPr>
          <p:nvPr>
            <p:ph type="body" sz="half" idx="23"/>
          </p:nvPr>
        </p:nvSpPr>
        <p:spPr>
          <a:xfrm>
            <a:off x="8463725" y="3516353"/>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3" name="Text Placeholder 3">
            <a:extLst>
              <a:ext uri="{FF2B5EF4-FFF2-40B4-BE49-F238E27FC236}">
                <a16:creationId xmlns:a16="http://schemas.microsoft.com/office/drawing/2014/main" id="{5689CAE6-6963-412E-9DAD-B7B5AFC41DCF}"/>
              </a:ext>
            </a:extLst>
          </p:cNvPr>
          <p:cNvSpPr>
            <a:spLocks noGrp="1"/>
          </p:cNvSpPr>
          <p:nvPr>
            <p:ph type="body" sz="half" idx="24"/>
          </p:nvPr>
        </p:nvSpPr>
        <p:spPr>
          <a:xfrm>
            <a:off x="1386001" y="5627558"/>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4" name="Text Placeholder 3">
            <a:extLst>
              <a:ext uri="{FF2B5EF4-FFF2-40B4-BE49-F238E27FC236}">
                <a16:creationId xmlns:a16="http://schemas.microsoft.com/office/drawing/2014/main" id="{98D9757D-1411-42F4-AABD-CC173E4A038B}"/>
              </a:ext>
            </a:extLst>
          </p:cNvPr>
          <p:cNvSpPr>
            <a:spLocks noGrp="1"/>
          </p:cNvSpPr>
          <p:nvPr>
            <p:ph type="body" sz="half" idx="25"/>
          </p:nvPr>
        </p:nvSpPr>
        <p:spPr>
          <a:xfrm>
            <a:off x="4924863" y="5627558"/>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5" name="Text Placeholder 3">
            <a:extLst>
              <a:ext uri="{FF2B5EF4-FFF2-40B4-BE49-F238E27FC236}">
                <a16:creationId xmlns:a16="http://schemas.microsoft.com/office/drawing/2014/main" id="{0590AA6E-50BC-4492-8B87-7D8D4A8A5E76}"/>
              </a:ext>
            </a:extLst>
          </p:cNvPr>
          <p:cNvSpPr>
            <a:spLocks noGrp="1"/>
          </p:cNvSpPr>
          <p:nvPr>
            <p:ph type="body" sz="half" idx="26"/>
          </p:nvPr>
        </p:nvSpPr>
        <p:spPr>
          <a:xfrm>
            <a:off x="8463725" y="5627558"/>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7" name="Picture Placeholder 46">
            <a:extLst>
              <a:ext uri="{FF2B5EF4-FFF2-40B4-BE49-F238E27FC236}">
                <a16:creationId xmlns:a16="http://schemas.microsoft.com/office/drawing/2014/main" id="{64786CCE-CCCC-4B2D-890D-9D719713DB79}"/>
              </a:ext>
            </a:extLst>
          </p:cNvPr>
          <p:cNvSpPr>
            <a:spLocks noGrp="1"/>
          </p:cNvSpPr>
          <p:nvPr>
            <p:ph type="pic" sz="quarter" idx="27"/>
          </p:nvPr>
        </p:nvSpPr>
        <p:spPr>
          <a:xfrm>
            <a:off x="1498434" y="2215180"/>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48" name="Picture Placeholder 46">
            <a:extLst>
              <a:ext uri="{FF2B5EF4-FFF2-40B4-BE49-F238E27FC236}">
                <a16:creationId xmlns:a16="http://schemas.microsoft.com/office/drawing/2014/main" id="{EB08972C-68CE-41CC-9351-3DD741E53936}"/>
              </a:ext>
            </a:extLst>
          </p:cNvPr>
          <p:cNvSpPr>
            <a:spLocks noGrp="1"/>
          </p:cNvSpPr>
          <p:nvPr>
            <p:ph type="pic" sz="quarter" idx="28"/>
          </p:nvPr>
        </p:nvSpPr>
        <p:spPr>
          <a:xfrm>
            <a:off x="5033744" y="2215180"/>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49" name="Picture Placeholder 46">
            <a:extLst>
              <a:ext uri="{FF2B5EF4-FFF2-40B4-BE49-F238E27FC236}">
                <a16:creationId xmlns:a16="http://schemas.microsoft.com/office/drawing/2014/main" id="{6347D157-8108-4656-88F3-59B693C47F9B}"/>
              </a:ext>
            </a:extLst>
          </p:cNvPr>
          <p:cNvSpPr>
            <a:spLocks noGrp="1"/>
          </p:cNvSpPr>
          <p:nvPr>
            <p:ph type="pic" sz="quarter" idx="29"/>
          </p:nvPr>
        </p:nvSpPr>
        <p:spPr>
          <a:xfrm>
            <a:off x="8569054" y="2215180"/>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0" name="Picture Placeholder 46">
            <a:extLst>
              <a:ext uri="{FF2B5EF4-FFF2-40B4-BE49-F238E27FC236}">
                <a16:creationId xmlns:a16="http://schemas.microsoft.com/office/drawing/2014/main" id="{B4548244-F89A-4EA8-9DB4-056E45B2FDF5}"/>
              </a:ext>
            </a:extLst>
          </p:cNvPr>
          <p:cNvSpPr>
            <a:spLocks noGrp="1"/>
          </p:cNvSpPr>
          <p:nvPr>
            <p:ph type="pic" sz="quarter" idx="30"/>
          </p:nvPr>
        </p:nvSpPr>
        <p:spPr>
          <a:xfrm>
            <a:off x="1498434" y="4347291"/>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1" name="Picture Placeholder 46">
            <a:extLst>
              <a:ext uri="{FF2B5EF4-FFF2-40B4-BE49-F238E27FC236}">
                <a16:creationId xmlns:a16="http://schemas.microsoft.com/office/drawing/2014/main" id="{6B46EEEA-383D-42CD-ABFC-86BD330E07A0}"/>
              </a:ext>
            </a:extLst>
          </p:cNvPr>
          <p:cNvSpPr>
            <a:spLocks noGrp="1"/>
          </p:cNvSpPr>
          <p:nvPr>
            <p:ph type="pic" sz="quarter" idx="31"/>
          </p:nvPr>
        </p:nvSpPr>
        <p:spPr>
          <a:xfrm>
            <a:off x="5033744" y="4347291"/>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2" name="Picture Placeholder 46">
            <a:extLst>
              <a:ext uri="{FF2B5EF4-FFF2-40B4-BE49-F238E27FC236}">
                <a16:creationId xmlns:a16="http://schemas.microsoft.com/office/drawing/2014/main" id="{DF75483C-CE05-4E90-8A93-D04244423927}"/>
              </a:ext>
            </a:extLst>
          </p:cNvPr>
          <p:cNvSpPr>
            <a:spLocks noGrp="1"/>
          </p:cNvSpPr>
          <p:nvPr>
            <p:ph type="pic" sz="quarter" idx="32"/>
          </p:nvPr>
        </p:nvSpPr>
        <p:spPr>
          <a:xfrm>
            <a:off x="8569054" y="4347291"/>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4" name="Rectangle 53">
            <a:extLst>
              <a:ext uri="{FF2B5EF4-FFF2-40B4-BE49-F238E27FC236}">
                <a16:creationId xmlns:a16="http://schemas.microsoft.com/office/drawing/2014/main" id="{1C2768A5-0309-41B3-94FB-AA3A2FCB638E}"/>
              </a:ext>
            </a:extLst>
          </p:cNvPr>
          <p:cNvSpPr/>
          <p:nvPr/>
        </p:nvSpPr>
        <p:spPr>
          <a:xfrm>
            <a:off x="1285167" y="871728"/>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389630590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4_Overview">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68D5CEF0-7838-4E94-B0E2-6286757235DA}"/>
              </a:ext>
            </a:extLst>
          </p:cNvPr>
          <p:cNvSpPr/>
          <p:nvPr/>
        </p:nvSpPr>
        <p:spPr>
          <a:xfrm>
            <a:off x="4724400" y="0"/>
            <a:ext cx="74676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7E45FD86-80D5-4520-8C38-1EDDAB179D77}"/>
              </a:ext>
            </a:extLst>
          </p:cNvPr>
          <p:cNvSpPr>
            <a:spLocks noGrp="1"/>
          </p:cNvSpPr>
          <p:nvPr>
            <p:ph type="title" hasCustomPrompt="1"/>
          </p:nvPr>
        </p:nvSpPr>
        <p:spPr>
          <a:xfrm>
            <a:off x="1519350" y="645199"/>
            <a:ext cx="4737482" cy="1338841"/>
          </a:xfrm>
        </p:spPr>
        <p:txBody>
          <a:bodyPr rtlCol="0" anchor="b">
            <a:noAutofit/>
          </a:bodyPr>
          <a:lstStyle>
            <a:lvl1pPr>
              <a:defRPr lang="en-US" sz="4000" b="1" kern="1200" dirty="0">
                <a:gradFill>
                  <a:gsLst>
                    <a:gs pos="0">
                      <a:schemeClr val="bg2"/>
                    </a:gs>
                    <a:gs pos="100000">
                      <a:schemeClr val="accent1"/>
                    </a:gs>
                  </a:gsLst>
                  <a:lin ang="0" scaled="1"/>
                </a:gradFill>
                <a:latin typeface="+mj-lt"/>
                <a:ea typeface="+mj-ea"/>
                <a:cs typeface="+mj-cs"/>
              </a:defRPr>
            </a:lvl1pPr>
          </a:lstStyle>
          <a:p>
            <a:pPr rtl="0"/>
            <a:r>
              <a:rPr lang="en-GB" noProof="0"/>
              <a:t>OVERVIEW</a:t>
            </a:r>
            <a:br>
              <a:rPr lang="en-GB" noProof="0"/>
            </a:br>
            <a:r>
              <a:rPr lang="en-GB" noProof="0"/>
              <a:t>SLIDE</a:t>
            </a:r>
          </a:p>
        </p:txBody>
      </p:sp>
      <p:sp>
        <p:nvSpPr>
          <p:cNvPr id="4" name="Text Placeholder 3">
            <a:extLst>
              <a:ext uri="{FF2B5EF4-FFF2-40B4-BE49-F238E27FC236}">
                <a16:creationId xmlns:a16="http://schemas.microsoft.com/office/drawing/2014/main" id="{28B7C16C-60B5-44CB-B3D5-09EA7F61FE42}"/>
              </a:ext>
            </a:extLst>
          </p:cNvPr>
          <p:cNvSpPr>
            <a:spLocks noGrp="1"/>
          </p:cNvSpPr>
          <p:nvPr>
            <p:ph type="body" sz="half" idx="2" hasCustomPrompt="1"/>
          </p:nvPr>
        </p:nvSpPr>
        <p:spPr>
          <a:xfrm>
            <a:off x="1386001" y="3092789"/>
            <a:ext cx="3256674" cy="499493"/>
          </a:xfrm>
        </p:spPr>
        <p:txBody>
          <a:bodyPr rtlCol="0">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1 Title</a:t>
            </a:r>
          </a:p>
        </p:txBody>
      </p:sp>
      <p:sp>
        <p:nvSpPr>
          <p:cNvPr id="5" name="Date Placeholder 4">
            <a:extLst>
              <a:ext uri="{FF2B5EF4-FFF2-40B4-BE49-F238E27FC236}">
                <a16:creationId xmlns:a16="http://schemas.microsoft.com/office/drawing/2014/main" id="{0B4BC91B-2A3F-445A-9C91-9BF7826133E6}"/>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6" name="Footer Placeholder 5">
            <a:extLst>
              <a:ext uri="{FF2B5EF4-FFF2-40B4-BE49-F238E27FC236}">
                <a16:creationId xmlns:a16="http://schemas.microsoft.com/office/drawing/2014/main" id="{FBF24CAE-7220-4370-B793-B9D4AA1A3A55}"/>
              </a:ext>
            </a:extLst>
          </p:cNvPr>
          <p:cNvSpPr>
            <a:spLocks noGrp="1"/>
          </p:cNvSpPr>
          <p:nvPr>
            <p:ph type="ftr" sz="quarter" idx="11"/>
          </p:nvPr>
        </p:nvSpPr>
        <p:spPr/>
        <p:txBody>
          <a:bodyPr rtlCol="0"/>
          <a:lstStyle>
            <a:lvl1pPr>
              <a:defRPr>
                <a:solidFill>
                  <a:schemeClr val="accent1"/>
                </a:solidFill>
              </a:defRPr>
            </a:lvl1pPr>
          </a:lstStyle>
          <a:p>
            <a:endParaRPr lang="en-GB"/>
          </a:p>
        </p:txBody>
      </p:sp>
      <p:sp>
        <p:nvSpPr>
          <p:cNvPr id="7" name="Slide Number Placeholder 6">
            <a:extLst>
              <a:ext uri="{FF2B5EF4-FFF2-40B4-BE49-F238E27FC236}">
                <a16:creationId xmlns:a16="http://schemas.microsoft.com/office/drawing/2014/main" id="{32DF5915-4FF1-41EB-9C2F-1918DA858BB2}"/>
              </a:ext>
            </a:extLst>
          </p:cNvPr>
          <p:cNvSpPr>
            <a:spLocks noGrp="1"/>
          </p:cNvSpPr>
          <p:nvPr>
            <p:ph type="sldNum" sz="quarter" idx="12"/>
          </p:nvPr>
        </p:nvSpPr>
        <p:spPr/>
        <p:txBody>
          <a:bodyPr rtlCol="0"/>
          <a:lstStyle/>
          <a:p>
            <a:fld id="{85A46F0D-6C2C-4C42-8612-6FD2ABCFD395}" type="slidenum">
              <a:rPr lang="en-GB" smtClean="0"/>
              <a:t>‹#›</a:t>
            </a:fld>
            <a:endParaRPr lang="en-GB"/>
          </a:p>
        </p:txBody>
      </p:sp>
      <p:cxnSp>
        <p:nvCxnSpPr>
          <p:cNvPr id="12" name="Straight Connector 11">
            <a:extLst>
              <a:ext uri="{FF2B5EF4-FFF2-40B4-BE49-F238E27FC236}">
                <a16:creationId xmlns:a16="http://schemas.microsoft.com/office/drawing/2014/main" id="{78AD1AF6-056E-449E-ABB4-F42FCFF2154D}"/>
              </a:ext>
            </a:extLst>
          </p:cNvPr>
          <p:cNvCxnSpPr>
            <a:cxnSpLocks/>
          </p:cNvCxnSpPr>
          <p:nvPr/>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B49EFE94-C72E-4FA8-9AE2-70BFB09FB2C1}"/>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897F17BC-9B89-4B33-A693-1583A7EAEED0}"/>
              </a:ext>
            </a:extLst>
          </p:cNvPr>
          <p:cNvCxnSpPr>
            <a:cxnSpLocks/>
          </p:cNvCxnSpPr>
          <p:nvPr/>
        </p:nvCxnSpPr>
        <p:spPr>
          <a:xfrm>
            <a:off x="0" y="6168360"/>
            <a:ext cx="176479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52FBCB0-43B1-4129-B190-2F32EAB36A71}"/>
              </a:ext>
            </a:extLst>
          </p:cNvPr>
          <p:cNvCxnSpPr>
            <a:cxnSpLocks/>
          </p:cNvCxnSpPr>
          <p:nvPr/>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AF92140-8242-4A51-9463-35E60CF48BE9}"/>
              </a:ext>
            </a:extLst>
          </p:cNvPr>
          <p:cNvCxnSpPr>
            <a:cxnSpLocks/>
          </p:cNvCxnSpPr>
          <p:nvPr/>
        </p:nvCxnSpPr>
        <p:spPr>
          <a:xfrm>
            <a:off x="11192400" y="802800"/>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D84BA3-D783-472E-AB10-C96A8DE8D0DD}"/>
              </a:ext>
            </a:extLst>
          </p:cNvPr>
          <p:cNvCxnSpPr>
            <a:cxnSpLocks/>
          </p:cNvCxnSpPr>
          <p:nvPr/>
        </p:nvCxnSpPr>
        <p:spPr>
          <a:xfrm rot="16200000">
            <a:off x="11383200" y="6580800"/>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Text Placeholder 3">
            <a:extLst>
              <a:ext uri="{FF2B5EF4-FFF2-40B4-BE49-F238E27FC236}">
                <a16:creationId xmlns:a16="http://schemas.microsoft.com/office/drawing/2014/main" id="{2BBCA2FF-2B83-4966-811C-E9FEEB77CBE4}"/>
              </a:ext>
            </a:extLst>
          </p:cNvPr>
          <p:cNvSpPr>
            <a:spLocks noGrp="1"/>
          </p:cNvSpPr>
          <p:nvPr>
            <p:ph type="body" sz="half" idx="16" hasCustomPrompt="1"/>
          </p:nvPr>
        </p:nvSpPr>
        <p:spPr>
          <a:xfrm>
            <a:off x="4924863" y="3092789"/>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2 Title</a:t>
            </a:r>
          </a:p>
        </p:txBody>
      </p:sp>
      <p:sp>
        <p:nvSpPr>
          <p:cNvPr id="36" name="Text Placeholder 3">
            <a:extLst>
              <a:ext uri="{FF2B5EF4-FFF2-40B4-BE49-F238E27FC236}">
                <a16:creationId xmlns:a16="http://schemas.microsoft.com/office/drawing/2014/main" id="{663E6488-61FD-4194-B014-22CF5050C2C7}"/>
              </a:ext>
            </a:extLst>
          </p:cNvPr>
          <p:cNvSpPr>
            <a:spLocks noGrp="1"/>
          </p:cNvSpPr>
          <p:nvPr>
            <p:ph type="body" sz="half" idx="17" hasCustomPrompt="1"/>
          </p:nvPr>
        </p:nvSpPr>
        <p:spPr>
          <a:xfrm>
            <a:off x="8463725" y="3092789"/>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3 Title</a:t>
            </a:r>
          </a:p>
        </p:txBody>
      </p:sp>
      <p:sp>
        <p:nvSpPr>
          <p:cNvPr id="37" name="Text Placeholder 3">
            <a:extLst>
              <a:ext uri="{FF2B5EF4-FFF2-40B4-BE49-F238E27FC236}">
                <a16:creationId xmlns:a16="http://schemas.microsoft.com/office/drawing/2014/main" id="{76A0643E-8E5C-4070-97FD-974351B1D00C}"/>
              </a:ext>
            </a:extLst>
          </p:cNvPr>
          <p:cNvSpPr>
            <a:spLocks noGrp="1"/>
          </p:cNvSpPr>
          <p:nvPr>
            <p:ph type="body" sz="half" idx="18" hasCustomPrompt="1"/>
          </p:nvPr>
        </p:nvSpPr>
        <p:spPr>
          <a:xfrm>
            <a:off x="1386001" y="5203994"/>
            <a:ext cx="3256674" cy="499493"/>
          </a:xfrm>
        </p:spPr>
        <p:txBody>
          <a:bodyPr rtlCol="0">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4 Title</a:t>
            </a:r>
          </a:p>
        </p:txBody>
      </p:sp>
      <p:sp>
        <p:nvSpPr>
          <p:cNvPr id="38" name="Text Placeholder 3">
            <a:extLst>
              <a:ext uri="{FF2B5EF4-FFF2-40B4-BE49-F238E27FC236}">
                <a16:creationId xmlns:a16="http://schemas.microsoft.com/office/drawing/2014/main" id="{A4ECC130-379C-4A4E-AAC7-D84522D434E2}"/>
              </a:ext>
            </a:extLst>
          </p:cNvPr>
          <p:cNvSpPr>
            <a:spLocks noGrp="1"/>
          </p:cNvSpPr>
          <p:nvPr>
            <p:ph type="body" sz="half" idx="19" hasCustomPrompt="1"/>
          </p:nvPr>
        </p:nvSpPr>
        <p:spPr>
          <a:xfrm>
            <a:off x="4924863" y="5203994"/>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5 Title</a:t>
            </a:r>
          </a:p>
        </p:txBody>
      </p:sp>
      <p:sp>
        <p:nvSpPr>
          <p:cNvPr id="39" name="Text Placeholder 3">
            <a:extLst>
              <a:ext uri="{FF2B5EF4-FFF2-40B4-BE49-F238E27FC236}">
                <a16:creationId xmlns:a16="http://schemas.microsoft.com/office/drawing/2014/main" id="{C8C2920A-FB6F-4697-8CDD-0896EC262719}"/>
              </a:ext>
            </a:extLst>
          </p:cNvPr>
          <p:cNvSpPr>
            <a:spLocks noGrp="1"/>
          </p:cNvSpPr>
          <p:nvPr>
            <p:ph type="body" sz="half" idx="20" hasCustomPrompt="1"/>
          </p:nvPr>
        </p:nvSpPr>
        <p:spPr>
          <a:xfrm>
            <a:off x="8463725" y="5203994"/>
            <a:ext cx="3256674" cy="499493"/>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Item 6 Title</a:t>
            </a:r>
          </a:p>
        </p:txBody>
      </p:sp>
      <p:sp>
        <p:nvSpPr>
          <p:cNvPr id="40" name="Text Placeholder 3">
            <a:extLst>
              <a:ext uri="{FF2B5EF4-FFF2-40B4-BE49-F238E27FC236}">
                <a16:creationId xmlns:a16="http://schemas.microsoft.com/office/drawing/2014/main" id="{F84CD40D-D65C-419A-B22F-5633C9254F52}"/>
              </a:ext>
            </a:extLst>
          </p:cNvPr>
          <p:cNvSpPr>
            <a:spLocks noGrp="1"/>
          </p:cNvSpPr>
          <p:nvPr>
            <p:ph type="body" sz="half" idx="21"/>
          </p:nvPr>
        </p:nvSpPr>
        <p:spPr>
          <a:xfrm>
            <a:off x="1386001" y="3516353"/>
            <a:ext cx="3256674" cy="499493"/>
          </a:xfrm>
        </p:spPr>
        <p:txBody>
          <a:bodyPr rtlCol="0">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1" name="Text Placeholder 3">
            <a:extLst>
              <a:ext uri="{FF2B5EF4-FFF2-40B4-BE49-F238E27FC236}">
                <a16:creationId xmlns:a16="http://schemas.microsoft.com/office/drawing/2014/main" id="{4902ECF4-C668-49EA-AD7B-E0B3332DE48A}"/>
              </a:ext>
            </a:extLst>
          </p:cNvPr>
          <p:cNvSpPr>
            <a:spLocks noGrp="1"/>
          </p:cNvSpPr>
          <p:nvPr>
            <p:ph type="body" sz="half" idx="22"/>
          </p:nvPr>
        </p:nvSpPr>
        <p:spPr>
          <a:xfrm>
            <a:off x="4924863" y="3516353"/>
            <a:ext cx="3256674" cy="499493"/>
          </a:xfrm>
        </p:spPr>
        <p:txBody>
          <a:bodyPr rtlCol="0">
            <a:normAutofit/>
          </a:bodyPr>
          <a:lstStyle>
            <a:lvl1pPr marL="0" indent="0">
              <a:buNone/>
              <a:defRPr lang="en-US" sz="1600" i="0"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2" name="Text Placeholder 3">
            <a:extLst>
              <a:ext uri="{FF2B5EF4-FFF2-40B4-BE49-F238E27FC236}">
                <a16:creationId xmlns:a16="http://schemas.microsoft.com/office/drawing/2014/main" id="{648A6F22-3F59-4E0F-BAE5-9B7E0D16D33F}"/>
              </a:ext>
            </a:extLst>
          </p:cNvPr>
          <p:cNvSpPr>
            <a:spLocks noGrp="1"/>
          </p:cNvSpPr>
          <p:nvPr>
            <p:ph type="body" sz="half" idx="23"/>
          </p:nvPr>
        </p:nvSpPr>
        <p:spPr>
          <a:xfrm>
            <a:off x="8463725" y="3516353"/>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3" name="Text Placeholder 3">
            <a:extLst>
              <a:ext uri="{FF2B5EF4-FFF2-40B4-BE49-F238E27FC236}">
                <a16:creationId xmlns:a16="http://schemas.microsoft.com/office/drawing/2014/main" id="{5689CAE6-6963-412E-9DAD-B7B5AFC41DCF}"/>
              </a:ext>
            </a:extLst>
          </p:cNvPr>
          <p:cNvSpPr>
            <a:spLocks noGrp="1"/>
          </p:cNvSpPr>
          <p:nvPr>
            <p:ph type="body" sz="half" idx="24"/>
          </p:nvPr>
        </p:nvSpPr>
        <p:spPr>
          <a:xfrm>
            <a:off x="1386001" y="5627558"/>
            <a:ext cx="3256674" cy="499493"/>
          </a:xfrm>
        </p:spPr>
        <p:txBody>
          <a:bodyPr rtlCol="0">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4" name="Text Placeholder 3">
            <a:extLst>
              <a:ext uri="{FF2B5EF4-FFF2-40B4-BE49-F238E27FC236}">
                <a16:creationId xmlns:a16="http://schemas.microsoft.com/office/drawing/2014/main" id="{98D9757D-1411-42F4-AABD-CC173E4A038B}"/>
              </a:ext>
            </a:extLst>
          </p:cNvPr>
          <p:cNvSpPr>
            <a:spLocks noGrp="1"/>
          </p:cNvSpPr>
          <p:nvPr>
            <p:ph type="body" sz="half" idx="25"/>
          </p:nvPr>
        </p:nvSpPr>
        <p:spPr>
          <a:xfrm>
            <a:off x="4924863" y="5627558"/>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5" name="Text Placeholder 3">
            <a:extLst>
              <a:ext uri="{FF2B5EF4-FFF2-40B4-BE49-F238E27FC236}">
                <a16:creationId xmlns:a16="http://schemas.microsoft.com/office/drawing/2014/main" id="{0590AA6E-50BC-4492-8B87-7D8D4A8A5E76}"/>
              </a:ext>
            </a:extLst>
          </p:cNvPr>
          <p:cNvSpPr>
            <a:spLocks noGrp="1"/>
          </p:cNvSpPr>
          <p:nvPr>
            <p:ph type="body" sz="half" idx="26"/>
          </p:nvPr>
        </p:nvSpPr>
        <p:spPr>
          <a:xfrm>
            <a:off x="8463725" y="5627558"/>
            <a:ext cx="3256674" cy="499493"/>
          </a:xfrm>
        </p:spPr>
        <p:txBody>
          <a:bodyPr rtlCol="0">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noProof="0"/>
              <a:t>Click to edit Master text styles</a:t>
            </a:r>
          </a:p>
        </p:txBody>
      </p:sp>
      <p:sp>
        <p:nvSpPr>
          <p:cNvPr id="47" name="Picture Placeholder 46">
            <a:extLst>
              <a:ext uri="{FF2B5EF4-FFF2-40B4-BE49-F238E27FC236}">
                <a16:creationId xmlns:a16="http://schemas.microsoft.com/office/drawing/2014/main" id="{64786CCE-CCCC-4B2D-890D-9D719713DB79}"/>
              </a:ext>
            </a:extLst>
          </p:cNvPr>
          <p:cNvSpPr>
            <a:spLocks noGrp="1"/>
          </p:cNvSpPr>
          <p:nvPr>
            <p:ph type="pic" sz="quarter" idx="27"/>
          </p:nvPr>
        </p:nvSpPr>
        <p:spPr>
          <a:xfrm>
            <a:off x="1498434" y="2215180"/>
            <a:ext cx="867600" cy="868680"/>
          </a:xfrm>
          <a:prstGeom prst="ellipse">
            <a:avLst/>
          </a:prstGeom>
          <a:ln w="19050">
            <a:gradFill flip="none" rotWithShape="1">
              <a:gsLst>
                <a:gs pos="0">
                  <a:schemeClr val="bg2"/>
                </a:gs>
                <a:gs pos="100000">
                  <a:schemeClr val="accent1"/>
                </a:gs>
              </a:gsLst>
              <a:lin ang="0" scaled="1"/>
              <a:tileRect/>
            </a:gra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48" name="Picture Placeholder 46">
            <a:extLst>
              <a:ext uri="{FF2B5EF4-FFF2-40B4-BE49-F238E27FC236}">
                <a16:creationId xmlns:a16="http://schemas.microsoft.com/office/drawing/2014/main" id="{EB08972C-68CE-41CC-9351-3DD741E53936}"/>
              </a:ext>
            </a:extLst>
          </p:cNvPr>
          <p:cNvSpPr>
            <a:spLocks noGrp="1"/>
          </p:cNvSpPr>
          <p:nvPr>
            <p:ph type="pic" sz="quarter" idx="28"/>
          </p:nvPr>
        </p:nvSpPr>
        <p:spPr>
          <a:xfrm>
            <a:off x="5033744" y="2215180"/>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49" name="Picture Placeholder 46">
            <a:extLst>
              <a:ext uri="{FF2B5EF4-FFF2-40B4-BE49-F238E27FC236}">
                <a16:creationId xmlns:a16="http://schemas.microsoft.com/office/drawing/2014/main" id="{6347D157-8108-4656-88F3-59B693C47F9B}"/>
              </a:ext>
            </a:extLst>
          </p:cNvPr>
          <p:cNvSpPr>
            <a:spLocks noGrp="1"/>
          </p:cNvSpPr>
          <p:nvPr>
            <p:ph type="pic" sz="quarter" idx="29"/>
          </p:nvPr>
        </p:nvSpPr>
        <p:spPr>
          <a:xfrm>
            <a:off x="8569054" y="2215180"/>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0" name="Picture Placeholder 46">
            <a:extLst>
              <a:ext uri="{FF2B5EF4-FFF2-40B4-BE49-F238E27FC236}">
                <a16:creationId xmlns:a16="http://schemas.microsoft.com/office/drawing/2014/main" id="{B4548244-F89A-4EA8-9DB4-056E45B2FDF5}"/>
              </a:ext>
            </a:extLst>
          </p:cNvPr>
          <p:cNvSpPr>
            <a:spLocks noGrp="1"/>
          </p:cNvSpPr>
          <p:nvPr>
            <p:ph type="pic" sz="quarter" idx="30"/>
          </p:nvPr>
        </p:nvSpPr>
        <p:spPr>
          <a:xfrm>
            <a:off x="1498434" y="4347291"/>
            <a:ext cx="867600" cy="868680"/>
          </a:xfrm>
          <a:prstGeom prst="ellipse">
            <a:avLst/>
          </a:prstGeom>
          <a:ln w="19050">
            <a:gradFill flip="none" rotWithShape="1">
              <a:gsLst>
                <a:gs pos="0">
                  <a:schemeClr val="bg2"/>
                </a:gs>
                <a:gs pos="100000">
                  <a:schemeClr val="accent1"/>
                </a:gs>
              </a:gsLst>
              <a:lin ang="0" scaled="1"/>
              <a:tileRect/>
            </a:gra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1" name="Picture Placeholder 46">
            <a:extLst>
              <a:ext uri="{FF2B5EF4-FFF2-40B4-BE49-F238E27FC236}">
                <a16:creationId xmlns:a16="http://schemas.microsoft.com/office/drawing/2014/main" id="{6B46EEEA-383D-42CD-ABFC-86BD330E07A0}"/>
              </a:ext>
            </a:extLst>
          </p:cNvPr>
          <p:cNvSpPr>
            <a:spLocks noGrp="1"/>
          </p:cNvSpPr>
          <p:nvPr>
            <p:ph type="pic" sz="quarter" idx="31"/>
          </p:nvPr>
        </p:nvSpPr>
        <p:spPr>
          <a:xfrm>
            <a:off x="5033744" y="4347291"/>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2" name="Picture Placeholder 46">
            <a:extLst>
              <a:ext uri="{FF2B5EF4-FFF2-40B4-BE49-F238E27FC236}">
                <a16:creationId xmlns:a16="http://schemas.microsoft.com/office/drawing/2014/main" id="{DF75483C-CE05-4E90-8A93-D04244423927}"/>
              </a:ext>
            </a:extLst>
          </p:cNvPr>
          <p:cNvSpPr>
            <a:spLocks noGrp="1"/>
          </p:cNvSpPr>
          <p:nvPr>
            <p:ph type="pic" sz="quarter" idx="32"/>
          </p:nvPr>
        </p:nvSpPr>
        <p:spPr>
          <a:xfrm>
            <a:off x="8569054" y="4347291"/>
            <a:ext cx="867600" cy="868680"/>
          </a:xfrm>
          <a:prstGeom prst="ellipse">
            <a:avLst/>
          </a:prstGeom>
          <a:ln w="19050">
            <a:solidFill>
              <a:schemeClr val="tx2"/>
            </a:solidFill>
          </a:ln>
        </p:spPr>
        <p:txBody>
          <a:bodyPr rtlCol="0" anchor="ctr" anchorCtr="0">
            <a:normAutofit/>
          </a:bodyPr>
          <a:lstStyle>
            <a:lvl1pPr marL="0" indent="0" algn="ctr">
              <a:buNone/>
              <a:defRPr sz="1200">
                <a:solidFill>
                  <a:schemeClr val="bg1"/>
                </a:solidFill>
              </a:defRPr>
            </a:lvl1pPr>
          </a:lstStyle>
          <a:p>
            <a:pPr rtl="0"/>
            <a:r>
              <a:rPr lang="en-US" noProof="0"/>
              <a:t>Click icon to add picture</a:t>
            </a:r>
            <a:endParaRPr lang="en-GB" noProof="0"/>
          </a:p>
        </p:txBody>
      </p:sp>
      <p:sp>
        <p:nvSpPr>
          <p:cNvPr id="54" name="Rectangle 53">
            <a:extLst>
              <a:ext uri="{FF2B5EF4-FFF2-40B4-BE49-F238E27FC236}">
                <a16:creationId xmlns:a16="http://schemas.microsoft.com/office/drawing/2014/main" id="{1C2768A5-0309-41B3-94FB-AA3A2FCB638E}"/>
              </a:ext>
            </a:extLst>
          </p:cNvPr>
          <p:cNvSpPr/>
          <p:nvPr/>
        </p:nvSpPr>
        <p:spPr>
          <a:xfrm>
            <a:off x="1285167" y="871728"/>
            <a:ext cx="72000" cy="93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7430294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hank-you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385FB182-4CCC-45D7-A2A4-A593CA00EB54}"/>
              </a:ext>
            </a:extLst>
          </p:cNvPr>
          <p:cNvSpPr/>
          <p:nvPr/>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7E8E2AFE-9147-47F3-ADFE-AD251E989D20}"/>
              </a:ext>
            </a:extLst>
          </p:cNvPr>
          <p:cNvSpPr>
            <a:spLocks noGrp="1"/>
          </p:cNvSpPr>
          <p:nvPr>
            <p:ph type="title" hasCustomPrompt="1"/>
          </p:nvPr>
        </p:nvSpPr>
        <p:spPr>
          <a:xfrm>
            <a:off x="1814400" y="1144587"/>
            <a:ext cx="9395400" cy="1483413"/>
          </a:xfrm>
        </p:spPr>
        <p:txBody>
          <a:bodyPr rtlCol="0">
            <a:noAutofit/>
          </a:bodyPr>
          <a:lstStyle>
            <a:lvl1pPr>
              <a:defRPr sz="5500"/>
            </a:lvl1pPr>
          </a:lstStyle>
          <a:p>
            <a:pPr rtl="0"/>
            <a:r>
              <a:rPr lang="en-GB" noProof="0"/>
              <a:t>THANK</a:t>
            </a:r>
            <a:br>
              <a:rPr lang="en-GB" noProof="0"/>
            </a:br>
            <a:r>
              <a:rPr lang="en-GB" noProof="0"/>
              <a:t>YOU!</a:t>
            </a:r>
          </a:p>
        </p:txBody>
      </p:sp>
      <p:sp>
        <p:nvSpPr>
          <p:cNvPr id="4" name="Date Placeholder 3">
            <a:extLst>
              <a:ext uri="{FF2B5EF4-FFF2-40B4-BE49-F238E27FC236}">
                <a16:creationId xmlns:a16="http://schemas.microsoft.com/office/drawing/2014/main" id="{59B46BDE-7853-435A-80A6-D25940D17A54}"/>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B4C83E82-A916-403C-8BE8-252132A9420A}"/>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1C7F2326-238E-4FE6-8842-680DE4A0432D}"/>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9" name="Rectangle 8">
            <a:extLst>
              <a:ext uri="{FF2B5EF4-FFF2-40B4-BE49-F238E27FC236}">
                <a16:creationId xmlns:a16="http://schemas.microsoft.com/office/drawing/2014/main" id="{8B9D0891-2A9E-4F35-82BE-7966AECBB0F1}"/>
              </a:ext>
            </a:extLst>
          </p:cNvPr>
          <p:cNvSpPr/>
          <p:nvPr/>
        </p:nvSpPr>
        <p:spPr>
          <a:xfrm>
            <a:off x="1379621" y="0"/>
            <a:ext cx="144000" cy="248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Subtitle 2">
            <a:extLst>
              <a:ext uri="{FF2B5EF4-FFF2-40B4-BE49-F238E27FC236}">
                <a16:creationId xmlns:a16="http://schemas.microsoft.com/office/drawing/2014/main" id="{E52F6420-3AFC-4D7F-A45D-56EA5EFC0D18}"/>
              </a:ext>
            </a:extLst>
          </p:cNvPr>
          <p:cNvSpPr>
            <a:spLocks noGrp="1"/>
          </p:cNvSpPr>
          <p:nvPr>
            <p:ph type="subTitle" idx="13" hasCustomPrompt="1"/>
          </p:nvPr>
        </p:nvSpPr>
        <p:spPr>
          <a:xfrm>
            <a:off x="1812758" y="3038688"/>
            <a:ext cx="9144000" cy="1397991"/>
          </a:xfrm>
        </p:spPr>
        <p:txBody>
          <a:bodyPr rtlCol="0">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a:t>
            </a:r>
            <a:br>
              <a:rPr lang="en-GB" noProof="0"/>
            </a:br>
            <a:r>
              <a:rPr lang="en-GB" noProof="0"/>
              <a:t>Dolor</a:t>
            </a:r>
          </a:p>
        </p:txBody>
      </p:sp>
      <p:cxnSp>
        <p:nvCxnSpPr>
          <p:cNvPr id="11" name="Straight Connector 10">
            <a:extLst>
              <a:ext uri="{FF2B5EF4-FFF2-40B4-BE49-F238E27FC236}">
                <a16:creationId xmlns:a16="http://schemas.microsoft.com/office/drawing/2014/main" id="{2BC78E93-F6DF-44C7-A9BB-D035C397BFD5}"/>
              </a:ext>
            </a:extLst>
          </p:cNvPr>
          <p:cNvCxnSpPr/>
          <p:nvPr/>
        </p:nvCxnSpPr>
        <p:spPr>
          <a:xfrm>
            <a:off x="1957137" y="2883641"/>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87BFFD5-4519-4811-BDD2-3B0318780ACC}"/>
              </a:ext>
            </a:extLst>
          </p:cNvPr>
          <p:cNvCxnSpPr>
            <a:cxnSpLocks/>
          </p:cNvCxnSpPr>
          <p:nvPr/>
        </p:nvCxnSpPr>
        <p:spPr>
          <a:xfrm rot="16200000">
            <a:off x="10391274" y="6172200"/>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4">
            <a:extLst>
              <a:ext uri="{FF2B5EF4-FFF2-40B4-BE49-F238E27FC236}">
                <a16:creationId xmlns:a16="http://schemas.microsoft.com/office/drawing/2014/main" id="{A4E36001-6B54-4F6D-9532-965904F3C338}"/>
              </a:ext>
            </a:extLst>
          </p:cNvPr>
          <p:cNvSpPr>
            <a:spLocks noGrp="1"/>
          </p:cNvSpPr>
          <p:nvPr>
            <p:ph type="body" sz="quarter" idx="14" hasCustomPrompt="1"/>
          </p:nvPr>
        </p:nvSpPr>
        <p:spPr>
          <a:xfrm>
            <a:off x="9416048" y="5377580"/>
            <a:ext cx="1460500" cy="481013"/>
          </a:xfrm>
        </p:spPr>
        <p:txBody>
          <a:bodyPr rtlCol="0"/>
          <a:lstStyle>
            <a:lvl1pPr marL="0" indent="0" algn="r">
              <a:buNone/>
              <a:defRPr lang="en-US" sz="3000" b="1" i="0" kern="1200" dirty="0">
                <a:solidFill>
                  <a:schemeClr val="tx2"/>
                </a:solidFill>
                <a:latin typeface="+mn-lt"/>
                <a:ea typeface="+mn-ea"/>
                <a:cs typeface="+mn-cs"/>
              </a:defRPr>
            </a:lvl1pPr>
          </a:lstStyle>
          <a:p>
            <a:pPr lvl="0" rtl="0"/>
            <a:r>
              <a:rPr lang="en-GB" noProof="0"/>
              <a:t>20XX</a:t>
            </a:r>
          </a:p>
        </p:txBody>
      </p:sp>
    </p:spTree>
    <p:extLst>
      <p:ext uri="{BB962C8B-B14F-4D97-AF65-F5344CB8AC3E}">
        <p14:creationId xmlns:p14="http://schemas.microsoft.com/office/powerpoint/2010/main" val="325097688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1_Thank You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p:nvSpPr>
        <p:spPr>
          <a:xfrm>
            <a:off x="-1" y="0"/>
            <a:ext cx="12191989"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2522758"/>
            <a:ext cx="8807116" cy="2387600"/>
          </a:xfrm>
        </p:spPr>
        <p:txBody>
          <a:bodyPr rtlCol="0" anchor="b">
            <a:normAutofit/>
          </a:bodyPr>
          <a:lstStyle>
            <a:lvl1pPr algn="l">
              <a:defRPr sz="5500" b="1">
                <a:solidFill>
                  <a:schemeClr val="bg1"/>
                </a:solidFill>
              </a:defRPr>
            </a:lvl1pPr>
          </a:lstStyle>
          <a:p>
            <a:pPr rtl="0"/>
            <a:r>
              <a:rPr lang="en-GB" noProof="0"/>
              <a:t>THANK</a:t>
            </a:r>
            <a:br>
              <a:rPr lang="en-GB" noProof="0"/>
            </a:br>
            <a:r>
              <a:rPr lang="en-GB" noProof="0"/>
              <a:t>YOU!</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5257226"/>
            <a:ext cx="9144000" cy="1397991"/>
          </a:xfrm>
        </p:spPr>
        <p:txBody>
          <a:bodyPr rtlCol="0">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a:t>
            </a:r>
            <a:br>
              <a:rPr lang="en-GB" noProof="0"/>
            </a:br>
            <a:r>
              <a:rPr lang="en-GB" noProof="0"/>
              <a:t>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A0AFD9A3-66C4-4954-8678-720CFA24D244}"/>
              </a:ext>
            </a:extLst>
          </p:cNvPr>
          <p:cNvSpPr/>
          <p:nvPr/>
        </p:nvSpPr>
        <p:spPr>
          <a:xfrm>
            <a:off x="1379621" y="3438000"/>
            <a:ext cx="144000" cy="342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2" name="Straight Connector 11">
            <a:extLst>
              <a:ext uri="{FF2B5EF4-FFF2-40B4-BE49-F238E27FC236}">
                <a16:creationId xmlns:a16="http://schemas.microsoft.com/office/drawing/2014/main" id="{08240730-69E4-4798-8578-D648F7A2C4C9}"/>
              </a:ext>
            </a:extLst>
          </p:cNvPr>
          <p:cNvCxnSpPr/>
          <p:nvPr/>
        </p:nvCxnSpPr>
        <p:spPr>
          <a:xfrm>
            <a:off x="1957137" y="5102179"/>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4AF3E3-F20C-4D84-A158-6DFC09B69A91}"/>
              </a:ext>
            </a:extLst>
          </p:cNvPr>
          <p:cNvCxnSpPr>
            <a:cxnSpLocks/>
          </p:cNvCxnSpPr>
          <p:nvPr/>
        </p:nvCxnSpPr>
        <p:spPr>
          <a:xfrm rot="16200000">
            <a:off x="10391274" y="685801"/>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C32342D9-9DBE-4809-840C-62844DDC034F}"/>
              </a:ext>
            </a:extLst>
          </p:cNvPr>
          <p:cNvSpPr>
            <a:spLocks noGrp="1"/>
          </p:cNvSpPr>
          <p:nvPr>
            <p:ph type="body" sz="quarter" idx="13" hasCustomPrompt="1"/>
          </p:nvPr>
        </p:nvSpPr>
        <p:spPr>
          <a:xfrm>
            <a:off x="9416048" y="1006893"/>
            <a:ext cx="1460500" cy="481013"/>
          </a:xfrm>
        </p:spPr>
        <p:txBody>
          <a:bodyPr rtlCol="0"/>
          <a:lstStyle>
            <a:lvl1pPr marL="0" indent="0" algn="r">
              <a:buNone/>
              <a:defRPr lang="en-US" sz="3000" b="1" i="0" kern="1200" dirty="0">
                <a:solidFill>
                  <a:schemeClr val="tx2"/>
                </a:solidFill>
                <a:latin typeface="+mn-lt"/>
                <a:ea typeface="+mn-ea"/>
                <a:cs typeface="+mn-cs"/>
              </a:defRPr>
            </a:lvl1pPr>
          </a:lstStyle>
          <a:p>
            <a:pPr lvl="0" rtl="0"/>
            <a:r>
              <a:rPr lang="en-GB" noProof="0"/>
              <a:t>20XX</a:t>
            </a:r>
          </a:p>
        </p:txBody>
      </p:sp>
    </p:spTree>
    <p:extLst>
      <p:ext uri="{BB962C8B-B14F-4D97-AF65-F5344CB8AC3E}">
        <p14:creationId xmlns:p14="http://schemas.microsoft.com/office/powerpoint/2010/main" val="28673945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2_Thank You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p:nvSpPr>
        <p:spPr>
          <a:xfrm>
            <a:off x="0" y="4251158"/>
            <a:ext cx="12192000" cy="2606842"/>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4700332"/>
            <a:ext cx="8807116" cy="915873"/>
          </a:xfrm>
        </p:spPr>
        <p:txBody>
          <a:bodyPr rtlCol="0" anchor="b">
            <a:normAutofit/>
          </a:bodyPr>
          <a:lstStyle>
            <a:lvl1pPr algn="l">
              <a:defRPr sz="5500" b="1">
                <a:solidFill>
                  <a:schemeClr val="bg1"/>
                </a:solidFill>
              </a:defRPr>
            </a:lvl1pPr>
          </a:lstStyle>
          <a:p>
            <a:pPr rtl="0"/>
            <a:r>
              <a:rPr lang="en-GB" noProof="0"/>
              <a:t>THANK YOU!</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5963075"/>
            <a:ext cx="9144000" cy="601840"/>
          </a:xfrm>
        </p:spPr>
        <p:txBody>
          <a:bodyPr rtlCol="0">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 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A0AFD9A3-66C4-4954-8678-720CFA24D244}"/>
              </a:ext>
            </a:extLst>
          </p:cNvPr>
          <p:cNvSpPr/>
          <p:nvPr/>
        </p:nvSpPr>
        <p:spPr>
          <a:xfrm>
            <a:off x="1379621" y="4878000"/>
            <a:ext cx="144000" cy="19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2" name="Straight Connector 11">
            <a:extLst>
              <a:ext uri="{FF2B5EF4-FFF2-40B4-BE49-F238E27FC236}">
                <a16:creationId xmlns:a16="http://schemas.microsoft.com/office/drawing/2014/main" id="{08240730-69E4-4798-8578-D648F7A2C4C9}"/>
              </a:ext>
            </a:extLst>
          </p:cNvPr>
          <p:cNvCxnSpPr/>
          <p:nvPr/>
        </p:nvCxnSpPr>
        <p:spPr>
          <a:xfrm>
            <a:off x="1957137" y="5808027"/>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F632EEF-732A-4DE7-BC5A-A86C31DB6F5A}"/>
              </a:ext>
            </a:extLst>
          </p:cNvPr>
          <p:cNvCxnSpPr>
            <a:cxnSpLocks/>
          </p:cNvCxnSpPr>
          <p:nvPr/>
        </p:nvCxnSpPr>
        <p:spPr>
          <a:xfrm rot="16200000">
            <a:off x="10391274" y="685801"/>
            <a:ext cx="1371600"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Text Placeholder 14">
            <a:extLst>
              <a:ext uri="{FF2B5EF4-FFF2-40B4-BE49-F238E27FC236}">
                <a16:creationId xmlns:a16="http://schemas.microsoft.com/office/drawing/2014/main" id="{C54CE062-7CDB-4AB7-B86E-461B22E7F450}"/>
              </a:ext>
            </a:extLst>
          </p:cNvPr>
          <p:cNvSpPr>
            <a:spLocks noGrp="1"/>
          </p:cNvSpPr>
          <p:nvPr>
            <p:ph type="body" sz="quarter" idx="14" hasCustomPrompt="1"/>
          </p:nvPr>
        </p:nvSpPr>
        <p:spPr>
          <a:xfrm>
            <a:off x="9416048" y="1006893"/>
            <a:ext cx="1460500" cy="481013"/>
          </a:xfrm>
        </p:spPr>
        <p:txBody>
          <a:bodyPr rtlCol="0"/>
          <a:lstStyle>
            <a:lvl1pPr marL="0" indent="0" algn="r">
              <a:buNone/>
              <a:defRPr lang="en-US" sz="3000" b="1" i="0" kern="1200" dirty="0">
                <a:solidFill>
                  <a:schemeClr val="bg2"/>
                </a:solidFill>
                <a:latin typeface="+mn-lt"/>
                <a:ea typeface="+mn-ea"/>
                <a:cs typeface="+mn-cs"/>
              </a:defRPr>
            </a:lvl1pPr>
          </a:lstStyle>
          <a:p>
            <a:pPr lvl="0" rtl="0"/>
            <a:r>
              <a:rPr lang="en-GB" noProof="0"/>
              <a:t>20XX</a:t>
            </a:r>
          </a:p>
        </p:txBody>
      </p:sp>
    </p:spTree>
    <p:extLst>
      <p:ext uri="{BB962C8B-B14F-4D97-AF65-F5344CB8AC3E}">
        <p14:creationId xmlns:p14="http://schemas.microsoft.com/office/powerpoint/2010/main" val="425094386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3_Thank You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D61DF5-2BE6-40B6-97DF-A161EF9520AA}"/>
              </a:ext>
            </a:extLst>
          </p:cNvPr>
          <p:cNvSpPr/>
          <p:nvPr/>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2413986"/>
            <a:ext cx="7107331" cy="1838643"/>
          </a:xfrm>
        </p:spPr>
        <p:txBody>
          <a:bodyPr rtlCol="0" anchor="b">
            <a:normAutofit/>
          </a:bodyPr>
          <a:lstStyle>
            <a:lvl1pPr algn="l">
              <a:defRPr sz="5500" b="1">
                <a:solidFill>
                  <a:schemeClr val="bg1"/>
                </a:solidFill>
              </a:defRPr>
            </a:lvl1pPr>
          </a:lstStyle>
          <a:p>
            <a:pPr rtl="0"/>
            <a:r>
              <a:rPr lang="en-GB" noProof="0"/>
              <a:t>THANK</a:t>
            </a:r>
            <a:br>
              <a:rPr lang="en-GB" noProof="0"/>
            </a:br>
            <a:r>
              <a:rPr lang="en-GB" noProof="0"/>
              <a:t>YOU!</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4599498"/>
            <a:ext cx="7107331" cy="966857"/>
          </a:xfrm>
        </p:spPr>
        <p:txBody>
          <a:bodyPr rtlCol="0">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a:t>
            </a:r>
            <a:br>
              <a:rPr lang="en-GB" noProof="0"/>
            </a:br>
            <a:r>
              <a:rPr lang="en-GB" noProof="0"/>
              <a:t>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rtlCol="0"/>
          <a:lstStyle/>
          <a:p>
            <a:endParaRPr lang="en-GB"/>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A0AFD9A3-66C4-4954-8678-720CFA24D244}"/>
              </a:ext>
            </a:extLst>
          </p:cNvPr>
          <p:cNvSpPr/>
          <p:nvPr/>
        </p:nvSpPr>
        <p:spPr>
          <a:xfrm>
            <a:off x="1379621" y="2740862"/>
            <a:ext cx="144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2" name="Straight Connector 11">
            <a:extLst>
              <a:ext uri="{FF2B5EF4-FFF2-40B4-BE49-F238E27FC236}">
                <a16:creationId xmlns:a16="http://schemas.microsoft.com/office/drawing/2014/main" id="{08240730-69E4-4798-8578-D648F7A2C4C9}"/>
              </a:ext>
            </a:extLst>
          </p:cNvPr>
          <p:cNvCxnSpPr/>
          <p:nvPr/>
        </p:nvCxnSpPr>
        <p:spPr>
          <a:xfrm>
            <a:off x="1957137" y="4444451"/>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6E88EDA-C5A5-4C22-8CE4-5C7FDCF2E859}"/>
              </a:ext>
            </a:extLst>
          </p:cNvPr>
          <p:cNvCxnSpPr>
            <a:cxnSpLocks/>
          </p:cNvCxnSpPr>
          <p:nvPr/>
        </p:nvCxnSpPr>
        <p:spPr>
          <a:xfrm flipV="1">
            <a:off x="11077074" y="5622756"/>
            <a:ext cx="0" cy="984222"/>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4">
            <a:extLst>
              <a:ext uri="{FF2B5EF4-FFF2-40B4-BE49-F238E27FC236}">
                <a16:creationId xmlns:a16="http://schemas.microsoft.com/office/drawing/2014/main" id="{1B98974C-AC7A-4E66-AE1A-DBA5F1A1D054}"/>
              </a:ext>
            </a:extLst>
          </p:cNvPr>
          <p:cNvSpPr>
            <a:spLocks noGrp="1"/>
          </p:cNvSpPr>
          <p:nvPr>
            <p:ph type="body" sz="quarter" idx="13" hasCustomPrompt="1"/>
          </p:nvPr>
        </p:nvSpPr>
        <p:spPr>
          <a:xfrm>
            <a:off x="9416048" y="5513936"/>
            <a:ext cx="1460500" cy="481013"/>
          </a:xfrm>
        </p:spPr>
        <p:txBody>
          <a:bodyPr rtlCol="0"/>
          <a:lstStyle>
            <a:lvl1pPr marL="0" indent="0" algn="r">
              <a:buNone/>
              <a:defRPr lang="en-US" sz="3000" b="1" i="0" kern="1200" dirty="0">
                <a:solidFill>
                  <a:schemeClr val="tx2"/>
                </a:solidFill>
                <a:latin typeface="+mn-lt"/>
                <a:ea typeface="+mn-ea"/>
                <a:cs typeface="+mn-cs"/>
              </a:defRPr>
            </a:lvl1pPr>
          </a:lstStyle>
          <a:p>
            <a:pPr lvl="0" rtl="0"/>
            <a:r>
              <a:rPr lang="en-GB" noProof="0"/>
              <a:t>20XX</a:t>
            </a:r>
          </a:p>
        </p:txBody>
      </p:sp>
    </p:spTree>
    <p:extLst>
      <p:ext uri="{BB962C8B-B14F-4D97-AF65-F5344CB8AC3E}">
        <p14:creationId xmlns:p14="http://schemas.microsoft.com/office/powerpoint/2010/main" val="45616082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4_Thank You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p:nvSpPr>
        <p:spPr>
          <a:xfrm>
            <a:off x="0" y="0"/>
            <a:ext cx="12192000" cy="4446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4764500"/>
            <a:ext cx="8807116" cy="915873"/>
          </a:xfrm>
        </p:spPr>
        <p:txBody>
          <a:bodyPr rtlCol="0" anchor="b">
            <a:normAutofit/>
          </a:bodyPr>
          <a:lstStyle>
            <a:lvl1pPr algn="l">
              <a:defRPr sz="5500" b="1">
                <a:gradFill>
                  <a:gsLst>
                    <a:gs pos="0">
                      <a:schemeClr val="bg2"/>
                    </a:gs>
                    <a:gs pos="100000">
                      <a:schemeClr val="accent1"/>
                    </a:gs>
                  </a:gsLst>
                  <a:lin ang="0" scaled="1"/>
                </a:gradFill>
              </a:defRPr>
            </a:lvl1pPr>
          </a:lstStyle>
          <a:p>
            <a:pPr rtl="0"/>
            <a:r>
              <a:rPr lang="en-GB" noProof="0"/>
              <a:t>THANK YOU!</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6043285"/>
            <a:ext cx="9144000" cy="601840"/>
          </a:xfrm>
        </p:spPr>
        <p:txBody>
          <a:bodyPr rtlCol="0">
            <a:normAutofit/>
          </a:bodyPr>
          <a:lstStyle>
            <a:lvl1pPr marL="0" indent="0" algn="l">
              <a:buNone/>
              <a:defRPr sz="3000" b="1" i="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 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rtlCol="0"/>
          <a:lstStyle>
            <a:lvl1pPr>
              <a:defRPr>
                <a:solidFill>
                  <a:schemeClr val="accent1"/>
                </a:solidFill>
              </a:defRPr>
            </a:lvl1pPr>
          </a:lstStyle>
          <a:p>
            <a:endParaRPr lang="en-GB"/>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lvl1pPr>
              <a:defRPr>
                <a:solidFill>
                  <a:schemeClr val="accent1"/>
                </a:solidFill>
              </a:defRPr>
            </a:lvl1pPr>
          </a:lstStyle>
          <a:p>
            <a:fld id="{85A46F0D-6C2C-4C42-8612-6FD2ABCFD395}" type="slidenum">
              <a:rPr lang="en-GB" smtClean="0"/>
              <a:t>‹#›</a:t>
            </a:fld>
            <a:endParaRPr lang="en-GB"/>
          </a:p>
        </p:txBody>
      </p:sp>
      <p:sp>
        <p:nvSpPr>
          <p:cNvPr id="10" name="Rectangle 9">
            <a:extLst>
              <a:ext uri="{FF2B5EF4-FFF2-40B4-BE49-F238E27FC236}">
                <a16:creationId xmlns:a16="http://schemas.microsoft.com/office/drawing/2014/main" id="{A0AFD9A3-66C4-4954-8678-720CFA24D244}"/>
              </a:ext>
            </a:extLst>
          </p:cNvPr>
          <p:cNvSpPr/>
          <p:nvPr/>
        </p:nvSpPr>
        <p:spPr>
          <a:xfrm>
            <a:off x="1379621" y="4950000"/>
            <a:ext cx="144000" cy="190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3" name="Straight Connector 12">
            <a:extLst>
              <a:ext uri="{FF2B5EF4-FFF2-40B4-BE49-F238E27FC236}">
                <a16:creationId xmlns:a16="http://schemas.microsoft.com/office/drawing/2014/main" id="{484AF3E3-F20C-4D84-A158-6DFC09B69A91}"/>
              </a:ext>
            </a:extLst>
          </p:cNvPr>
          <p:cNvCxnSpPr>
            <a:cxnSpLocks/>
          </p:cNvCxnSpPr>
          <p:nvPr/>
        </p:nvCxnSpPr>
        <p:spPr>
          <a:xfrm rot="10800000">
            <a:off x="10820400" y="870003"/>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C32342D9-9DBE-4809-840C-62844DDC034F}"/>
              </a:ext>
            </a:extLst>
          </p:cNvPr>
          <p:cNvSpPr>
            <a:spLocks noGrp="1"/>
          </p:cNvSpPr>
          <p:nvPr>
            <p:ph type="body" sz="quarter" idx="13" hasCustomPrompt="1"/>
          </p:nvPr>
        </p:nvSpPr>
        <p:spPr>
          <a:xfrm>
            <a:off x="10668000" y="1005185"/>
            <a:ext cx="1460500" cy="481013"/>
          </a:xfrm>
        </p:spPr>
        <p:txBody>
          <a:bodyPr rtlCol="0"/>
          <a:lstStyle>
            <a:lvl1pPr marL="0" indent="0" algn="l">
              <a:buNone/>
              <a:defRPr lang="en-US" sz="3000" b="1" i="0" kern="1200" dirty="0">
                <a:solidFill>
                  <a:schemeClr val="tx2"/>
                </a:solidFill>
                <a:latin typeface="+mn-lt"/>
                <a:ea typeface="+mn-ea"/>
                <a:cs typeface="+mn-cs"/>
              </a:defRPr>
            </a:lvl1pPr>
          </a:lstStyle>
          <a:p>
            <a:pPr lvl="0" rtl="0"/>
            <a:r>
              <a:rPr lang="en-GB" noProof="0"/>
              <a:t>20XX</a:t>
            </a:r>
          </a:p>
        </p:txBody>
      </p:sp>
      <p:cxnSp>
        <p:nvCxnSpPr>
          <p:cNvPr id="14" name="Straight Connector 13">
            <a:extLst>
              <a:ext uri="{FF2B5EF4-FFF2-40B4-BE49-F238E27FC236}">
                <a16:creationId xmlns:a16="http://schemas.microsoft.com/office/drawing/2014/main" id="{5475710E-5533-4BB2-A66B-352BB2B1F9CB}"/>
              </a:ext>
            </a:extLst>
          </p:cNvPr>
          <p:cNvCxnSpPr/>
          <p:nvPr/>
        </p:nvCxnSpPr>
        <p:spPr>
          <a:xfrm>
            <a:off x="1957137" y="5823067"/>
            <a:ext cx="930442"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895290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66A036-7B80-4890-9F35-30612973243D}" type="datetimeFigureOut">
              <a:rPr lang="en-GB" smtClean="0"/>
              <a:t>11/06/2026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A46F0D-6C2C-4C42-8612-6FD2ABCFD395}" type="slidenum">
              <a:rPr lang="en-GB" smtClean="0"/>
              <a:t>‹#›</a:t>
            </a:fld>
            <a:endParaRPr lang="en-GB"/>
          </a:p>
        </p:txBody>
      </p:sp>
    </p:spTree>
    <p:extLst>
      <p:ext uri="{BB962C8B-B14F-4D97-AF65-F5344CB8AC3E}">
        <p14:creationId xmlns:p14="http://schemas.microsoft.com/office/powerpoint/2010/main" val="354783386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cSld name="5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E16ED-7220-3AE6-1073-875A312FD5D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1A9ADAC-C2CD-9CB9-9863-A9BD5538D2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4CF9FED-9DD8-4469-BCAD-E38326C0D789}"/>
              </a:ext>
            </a:extLst>
          </p:cNvPr>
          <p:cNvSpPr>
            <a:spLocks noGrp="1"/>
          </p:cNvSpPr>
          <p:nvPr>
            <p:ph type="dt" sz="half" idx="10"/>
          </p:nvPr>
        </p:nvSpPr>
        <p:spPr/>
        <p:txBody>
          <a:bodyPr/>
          <a:lstStyle/>
          <a:p>
            <a:fld id="{7466A036-7B80-4890-9F35-30612973243D}" type="datetimeFigureOut">
              <a:rPr lang="en-GB" smtClean="0"/>
              <a:t>11/06/2026</a:t>
            </a:fld>
            <a:endParaRPr lang="en-GB"/>
          </a:p>
        </p:txBody>
      </p:sp>
      <p:sp>
        <p:nvSpPr>
          <p:cNvPr id="5" name="Footer Placeholder 4">
            <a:extLst>
              <a:ext uri="{FF2B5EF4-FFF2-40B4-BE49-F238E27FC236}">
                <a16:creationId xmlns:a16="http://schemas.microsoft.com/office/drawing/2014/main" id="{166632F6-3483-37D1-8B1A-735857E4A2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841306-100B-F4C1-975C-E4231329E3C9}"/>
              </a:ext>
            </a:extLst>
          </p:cNvPr>
          <p:cNvSpPr>
            <a:spLocks noGrp="1"/>
          </p:cNvSpPr>
          <p:nvPr>
            <p:ph type="sldNum" sz="quarter" idx="12"/>
          </p:nvPr>
        </p:nvSpPr>
        <p:spPr/>
        <p:txBody>
          <a:bodyPr/>
          <a:lstStyle/>
          <a:p>
            <a:fld id="{85A46F0D-6C2C-4C42-8612-6FD2ABCFD395}" type="slidenum">
              <a:rPr lang="en-GB" smtClean="0"/>
              <a:t>‹#›</a:t>
            </a:fld>
            <a:endParaRPr lang="en-GB"/>
          </a:p>
        </p:txBody>
      </p:sp>
    </p:spTree>
    <p:extLst>
      <p:ext uri="{BB962C8B-B14F-4D97-AF65-F5344CB8AC3E}">
        <p14:creationId xmlns:p14="http://schemas.microsoft.com/office/powerpoint/2010/main" val="297317972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t>6/11/2026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F707256-2AAE-4244-B495-8FEA21BDAB6D}" type="slidenum">
              <a:rPr lang="en-GB" smtClean="0"/>
              <a:pPr/>
              <a:t>‹#›</a:t>
            </a:fld>
            <a:endParaRPr lang="en-GB"/>
          </a:p>
        </p:txBody>
      </p:sp>
    </p:spTree>
    <p:extLst>
      <p:ext uri="{BB962C8B-B14F-4D97-AF65-F5344CB8AC3E}">
        <p14:creationId xmlns:p14="http://schemas.microsoft.com/office/powerpoint/2010/main" val="2529563566"/>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image" Target="../media/image1.png"/><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351E1EAD-812A-4236-9F79-679D72C2B82D}"/>
              </a:ext>
            </a:extLst>
          </p:cNvPr>
          <p:cNvSpPr>
            <a:spLocks noGrp="1"/>
          </p:cNvSpPr>
          <p:nvPr>
            <p:ph type="ftr" sz="quarter" idx="3"/>
          </p:nvPr>
        </p:nvSpPr>
        <p:spPr>
          <a:xfrm>
            <a:off x="614873" y="6187538"/>
            <a:ext cx="3256673" cy="365125"/>
          </a:xfrm>
          <a:prstGeom prst="rect">
            <a:avLst/>
          </a:prstGeom>
        </p:spPr>
        <p:txBody>
          <a:bodyPr vert="horz" lIns="91440" tIns="45720" rIns="91440" bIns="45720" rtlCol="0" anchor="ctr"/>
          <a:lstStyle>
            <a:lvl1pPr algn="l">
              <a:defRPr sz="1200" i="1">
                <a:solidFill>
                  <a:schemeClr val="tx2"/>
                </a:solidFill>
              </a:defRPr>
            </a:lvl1pPr>
          </a:lstStyle>
          <a:p>
            <a:endParaRPr lang="en-GB"/>
          </a:p>
        </p:txBody>
      </p:sp>
      <p:sp>
        <p:nvSpPr>
          <p:cNvPr id="2" name="Title Placeholder 1">
            <a:extLst>
              <a:ext uri="{FF2B5EF4-FFF2-40B4-BE49-F238E27FC236}">
                <a16:creationId xmlns:a16="http://schemas.microsoft.com/office/drawing/2014/main" id="{65A38A25-0817-41BC-96A5-5012FE15C9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1FA28A22-3D06-43EE-BD32-97F90FEA19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a:extLst>
              <a:ext uri="{FF2B5EF4-FFF2-40B4-BE49-F238E27FC236}">
                <a16:creationId xmlns:a16="http://schemas.microsoft.com/office/drawing/2014/main" id="{98DAC635-0473-40DB-A82D-46D5F635BC1B}"/>
              </a:ext>
            </a:extLst>
          </p:cNvPr>
          <p:cNvSpPr>
            <a:spLocks noGrp="1"/>
          </p:cNvSpPr>
          <p:nvPr>
            <p:ph type="dt" sz="half" idx="2"/>
          </p:nvPr>
        </p:nvSpPr>
        <p:spPr>
          <a:xfrm>
            <a:off x="4724400" y="6187538"/>
            <a:ext cx="2743200" cy="365125"/>
          </a:xfrm>
          <a:prstGeom prst="rect">
            <a:avLst/>
          </a:prstGeom>
        </p:spPr>
        <p:txBody>
          <a:bodyPr vert="horz" lIns="91440" tIns="45720" rIns="91440" bIns="45720" rtlCol="0" anchor="ctr"/>
          <a:lstStyle>
            <a:lvl1pPr algn="l">
              <a:defRPr sz="1200" i="1">
                <a:solidFill>
                  <a:schemeClr val="tx2"/>
                </a:solidFill>
              </a:defRPr>
            </a:lvl1pPr>
          </a:lstStyle>
          <a:p>
            <a:fld id="{7466A036-7B80-4890-9F35-30612973243D}" type="datetimeFigureOut">
              <a:rPr lang="en-GB" smtClean="0"/>
              <a:t>11/06/2026</a:t>
            </a:fld>
            <a:endParaRPr lang="en-GB"/>
          </a:p>
        </p:txBody>
      </p:sp>
      <p:sp>
        <p:nvSpPr>
          <p:cNvPr id="6" name="Slide Number Placeholder 5">
            <a:extLst>
              <a:ext uri="{FF2B5EF4-FFF2-40B4-BE49-F238E27FC236}">
                <a16:creationId xmlns:a16="http://schemas.microsoft.com/office/drawing/2014/main" id="{2FBD12B9-96FA-4883-88FA-2071321A4391}"/>
              </a:ext>
            </a:extLst>
          </p:cNvPr>
          <p:cNvSpPr>
            <a:spLocks noGrp="1"/>
          </p:cNvSpPr>
          <p:nvPr>
            <p:ph type="sldNum" sz="quarter" idx="4"/>
          </p:nvPr>
        </p:nvSpPr>
        <p:spPr>
          <a:xfrm>
            <a:off x="8849751" y="6187538"/>
            <a:ext cx="2743200" cy="365125"/>
          </a:xfrm>
          <a:prstGeom prst="rect">
            <a:avLst/>
          </a:prstGeom>
        </p:spPr>
        <p:txBody>
          <a:bodyPr vert="horz" lIns="91440" tIns="45720" rIns="91440" bIns="45720" rtlCol="0" anchor="ctr"/>
          <a:lstStyle>
            <a:lvl1pPr algn="r">
              <a:defRPr sz="1200" i="1">
                <a:solidFill>
                  <a:schemeClr val="tx2"/>
                </a:solidFill>
              </a:defRPr>
            </a:lvl1pPr>
          </a:lstStyle>
          <a:p>
            <a:fld id="{85A46F0D-6C2C-4C42-8612-6FD2ABCFD395}" type="slidenum">
              <a:rPr lang="en-GB" smtClean="0"/>
              <a:t>‹#›</a:t>
            </a:fld>
            <a:endParaRPr lang="en-GB"/>
          </a:p>
        </p:txBody>
      </p:sp>
      <p:pic>
        <p:nvPicPr>
          <p:cNvPr id="7" name="Picture 6">
            <a:extLst>
              <a:ext uri="{FF2B5EF4-FFF2-40B4-BE49-F238E27FC236}">
                <a16:creationId xmlns:a16="http://schemas.microsoft.com/office/drawing/2014/main" id="{20450FAC-36D2-BC69-0517-84CB46D83C79}"/>
              </a:ext>
            </a:extLst>
          </p:cNvPr>
          <p:cNvPicPr>
            <a:picLocks noChangeAspect="1"/>
          </p:cNvPicPr>
          <p:nvPr userDrawn="1"/>
        </p:nvPicPr>
        <p:blipFill>
          <a:blip r:embed="rId51"/>
          <a:stretch>
            <a:fillRect/>
          </a:stretch>
        </p:blipFill>
        <p:spPr>
          <a:xfrm>
            <a:off x="9502153" y="-49370"/>
            <a:ext cx="2689847" cy="2042761"/>
          </a:xfrm>
          <a:prstGeom prst="rect">
            <a:avLst/>
          </a:prstGeom>
        </p:spPr>
      </p:pic>
    </p:spTree>
    <p:extLst>
      <p:ext uri="{BB962C8B-B14F-4D97-AF65-F5344CB8AC3E}">
        <p14:creationId xmlns:p14="http://schemas.microsoft.com/office/powerpoint/2010/main" val="41847148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Lst>
  <p:txStyles>
    <p:titleStyle>
      <a:lvl1pPr algn="l" defTabSz="914400" rtl="0" eaLnBrk="1" latinLnBrk="0" hangingPunct="1">
        <a:lnSpc>
          <a:spcPct val="90000"/>
        </a:lnSpc>
        <a:spcBef>
          <a:spcPct val="0"/>
        </a:spcBef>
        <a:buNone/>
        <a:defRPr sz="40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4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38.xml"/><Relationship Id="rId6" Type="http://schemas.openxmlformats.org/officeDocument/2006/relationships/image" Target="../media/image34.svg"/><Relationship Id="rId11" Type="http://schemas.openxmlformats.org/officeDocument/2006/relationships/image" Target="../media/image39.png"/><Relationship Id="rId5" Type="http://schemas.openxmlformats.org/officeDocument/2006/relationships/image" Target="../media/image33.png"/><Relationship Id="rId10" Type="http://schemas.openxmlformats.org/officeDocument/2006/relationships/image" Target="../media/image38.svg"/><Relationship Id="rId4" Type="http://schemas.openxmlformats.org/officeDocument/2006/relationships/image" Target="../media/image32.svg"/><Relationship Id="rId9" Type="http://schemas.openxmlformats.org/officeDocument/2006/relationships/image" Target="../media/image37.png"/></Relationships>
</file>

<file path=ppt/slides/_rels/slide15.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38.xml"/><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3.xml"/></Relationships>
</file>

<file path=ppt/slides/_rels/slide24.xml.rels><?xml version="1.0" encoding="UTF-8" standalone="yes"?>
<Relationships xmlns="http://schemas.openxmlformats.org/package/2006/relationships"><Relationship Id="rId3" Type="http://schemas.openxmlformats.org/officeDocument/2006/relationships/hyperlink" Target="https://www.psychotherapistaustin.com/blog/box-breathing" TargetMode="External"/><Relationship Id="rId2" Type="http://schemas.openxmlformats.org/officeDocument/2006/relationships/notesSlide" Target="../notesSlides/notesSlide24.xml"/><Relationship Id="rId1" Type="http://schemas.openxmlformats.org/officeDocument/2006/relationships/slideLayout" Target="../slideLayouts/slideLayout3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7F6B9-842A-A13B-C5C3-5AA0A004CD84}"/>
              </a:ext>
            </a:extLst>
          </p:cNvPr>
          <p:cNvSpPr>
            <a:spLocks noGrp="1"/>
          </p:cNvSpPr>
          <p:nvPr>
            <p:ph type="ctrTitle"/>
          </p:nvPr>
        </p:nvSpPr>
        <p:spPr>
          <a:xfrm>
            <a:off x="1812758" y="2413986"/>
            <a:ext cx="7107331" cy="1838643"/>
          </a:xfrm>
        </p:spPr>
        <p:txBody>
          <a:bodyPr anchor="b">
            <a:normAutofit/>
          </a:bodyPr>
          <a:lstStyle/>
          <a:p>
            <a:r>
              <a:rPr lang="en-GB"/>
              <a:t>Understanding and Managing Anxiety</a:t>
            </a:r>
          </a:p>
        </p:txBody>
      </p:sp>
      <p:sp>
        <p:nvSpPr>
          <p:cNvPr id="3" name="Subtitle 2">
            <a:extLst>
              <a:ext uri="{FF2B5EF4-FFF2-40B4-BE49-F238E27FC236}">
                <a16:creationId xmlns:a16="http://schemas.microsoft.com/office/drawing/2014/main" id="{0234D43A-F4BA-002A-7F46-17ADEDD23EE3}"/>
              </a:ext>
            </a:extLst>
          </p:cNvPr>
          <p:cNvSpPr>
            <a:spLocks noGrp="1"/>
          </p:cNvSpPr>
          <p:nvPr>
            <p:ph type="subTitle" idx="1"/>
          </p:nvPr>
        </p:nvSpPr>
        <p:spPr>
          <a:xfrm>
            <a:off x="1812758" y="4599498"/>
            <a:ext cx="7107331" cy="966857"/>
          </a:xfrm>
        </p:spPr>
        <p:txBody>
          <a:bodyPr>
            <a:normAutofit/>
          </a:bodyPr>
          <a:lstStyle/>
          <a:p>
            <a:r>
              <a:rPr lang="en-US"/>
              <a:t>BICS</a:t>
            </a:r>
            <a:endParaRPr lang="en-GB"/>
          </a:p>
        </p:txBody>
      </p:sp>
    </p:spTree>
    <p:extLst>
      <p:ext uri="{BB962C8B-B14F-4D97-AF65-F5344CB8AC3E}">
        <p14:creationId xmlns:p14="http://schemas.microsoft.com/office/powerpoint/2010/main" val="727157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a:latin typeface="Arial Rounded MT Bold" panose="020F0704030504030204" pitchFamily="34" charset="0"/>
              </a:rPr>
              <a:t>Aims for today</a:t>
            </a:r>
          </a:p>
        </p:txBody>
      </p:sp>
      <p:sp>
        <p:nvSpPr>
          <p:cNvPr id="3" name="Slide Number Placeholder 2"/>
          <p:cNvSpPr>
            <a:spLocks noGrp="1"/>
          </p:cNvSpPr>
          <p:nvPr>
            <p:ph type="sldNum" sz="quarter" idx="12"/>
          </p:nvPr>
        </p:nvSpPr>
        <p:spPr/>
        <p:txBody>
          <a:bodyPr/>
          <a:lstStyle>
            <a:defPPr>
              <a:defRPr lang="en-US"/>
            </a:defPPr>
            <a:lvl1pPr marL="0" algn="l" defTabSz="812760" rtl="0" eaLnBrk="1" latinLnBrk="0" hangingPunct="1">
              <a:defRPr sz="3200" kern="1200">
                <a:solidFill>
                  <a:schemeClr val="tx1"/>
                </a:solidFill>
                <a:latin typeface="+mn-lt"/>
                <a:ea typeface="+mn-ea"/>
                <a:cs typeface="+mn-cs"/>
              </a:defRPr>
            </a:lvl1pPr>
            <a:lvl2pPr marL="812760" algn="l" defTabSz="812760" rtl="0" eaLnBrk="1" latinLnBrk="0" hangingPunct="1">
              <a:defRPr sz="3200" kern="1200">
                <a:solidFill>
                  <a:schemeClr val="tx1"/>
                </a:solidFill>
                <a:latin typeface="+mn-lt"/>
                <a:ea typeface="+mn-ea"/>
                <a:cs typeface="+mn-cs"/>
              </a:defRPr>
            </a:lvl2pPr>
            <a:lvl3pPr marL="1625519" algn="l" defTabSz="812760" rtl="0" eaLnBrk="1" latinLnBrk="0" hangingPunct="1">
              <a:defRPr sz="3200" kern="1200">
                <a:solidFill>
                  <a:schemeClr val="tx1"/>
                </a:solidFill>
                <a:latin typeface="+mn-lt"/>
                <a:ea typeface="+mn-ea"/>
                <a:cs typeface="+mn-cs"/>
              </a:defRPr>
            </a:lvl3pPr>
            <a:lvl4pPr marL="2438278" algn="l" defTabSz="812760" rtl="0" eaLnBrk="1" latinLnBrk="0" hangingPunct="1">
              <a:defRPr sz="3200" kern="1200">
                <a:solidFill>
                  <a:schemeClr val="tx1"/>
                </a:solidFill>
                <a:latin typeface="+mn-lt"/>
                <a:ea typeface="+mn-ea"/>
                <a:cs typeface="+mn-cs"/>
              </a:defRPr>
            </a:lvl4pPr>
            <a:lvl5pPr marL="3251037" algn="l" defTabSz="812760" rtl="0" eaLnBrk="1" latinLnBrk="0" hangingPunct="1">
              <a:defRPr sz="3200" kern="1200">
                <a:solidFill>
                  <a:schemeClr val="tx1"/>
                </a:solidFill>
                <a:latin typeface="+mn-lt"/>
                <a:ea typeface="+mn-ea"/>
                <a:cs typeface="+mn-cs"/>
              </a:defRPr>
            </a:lvl5pPr>
            <a:lvl6pPr marL="4063797" algn="l" defTabSz="812760" rtl="0" eaLnBrk="1" latinLnBrk="0" hangingPunct="1">
              <a:defRPr sz="3200" kern="1200">
                <a:solidFill>
                  <a:schemeClr val="tx1"/>
                </a:solidFill>
                <a:latin typeface="+mn-lt"/>
                <a:ea typeface="+mn-ea"/>
                <a:cs typeface="+mn-cs"/>
              </a:defRPr>
            </a:lvl6pPr>
            <a:lvl7pPr marL="4876557" algn="l" defTabSz="812760" rtl="0" eaLnBrk="1" latinLnBrk="0" hangingPunct="1">
              <a:defRPr sz="3200" kern="1200">
                <a:solidFill>
                  <a:schemeClr val="tx1"/>
                </a:solidFill>
                <a:latin typeface="+mn-lt"/>
                <a:ea typeface="+mn-ea"/>
                <a:cs typeface="+mn-cs"/>
              </a:defRPr>
            </a:lvl7pPr>
            <a:lvl8pPr marL="5689315" algn="l" defTabSz="812760" rtl="0" eaLnBrk="1" latinLnBrk="0" hangingPunct="1">
              <a:defRPr sz="3200" kern="1200">
                <a:solidFill>
                  <a:schemeClr val="tx1"/>
                </a:solidFill>
                <a:latin typeface="+mn-lt"/>
                <a:ea typeface="+mn-ea"/>
                <a:cs typeface="+mn-cs"/>
              </a:defRPr>
            </a:lvl8pPr>
            <a:lvl9pPr marL="6502075" algn="l" defTabSz="812760" rtl="0" eaLnBrk="1" latinLnBrk="0" hangingPunct="1">
              <a:defRPr sz="3200" kern="1200">
                <a:solidFill>
                  <a:schemeClr val="tx1"/>
                </a:solidFill>
                <a:latin typeface="+mn-lt"/>
                <a:ea typeface="+mn-ea"/>
                <a:cs typeface="+mn-cs"/>
              </a:defRPr>
            </a:lvl9pPr>
          </a:lstStyle>
          <a:p>
            <a:fld id="{CF707256-2AAE-4244-B495-8FEA21BDAB6D}" type="slidenum">
              <a:rPr lang="en-GB" smtClean="0"/>
              <a:pPr/>
              <a:t>2</a:t>
            </a:fld>
            <a:endParaRPr lang="en-GB"/>
          </a:p>
        </p:txBody>
      </p:sp>
      <p:graphicFrame>
        <p:nvGraphicFramePr>
          <p:cNvPr id="7" name="Diagram 6"/>
          <p:cNvGraphicFramePr/>
          <p:nvPr>
            <p:extLst>
              <p:ext uri="{D42A27DB-BD31-4B8C-83A1-F6EECF244321}">
                <p14:modId xmlns:p14="http://schemas.microsoft.com/office/powerpoint/2010/main" val="536452517"/>
              </p:ext>
            </p:extLst>
          </p:nvPr>
        </p:nvGraphicFramePr>
        <p:xfrm>
          <a:off x="1144173" y="1172308"/>
          <a:ext cx="9988060" cy="4966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62058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5D748F57-7337-5924-F8DF-DFB86544C336}"/>
              </a:ext>
            </a:extLst>
          </p:cNvPr>
          <p:cNvSpPr>
            <a:spLocks noGrp="1"/>
          </p:cNvSpPr>
          <p:nvPr>
            <p:ph type="title"/>
          </p:nvPr>
        </p:nvSpPr>
        <p:spPr>
          <a:xfrm>
            <a:off x="1527519" y="1700327"/>
            <a:ext cx="4143555" cy="1536580"/>
          </a:xfrm>
        </p:spPr>
        <p:txBody>
          <a:bodyPr/>
          <a:lstStyle/>
          <a:p>
            <a:r>
              <a:rPr lang="en-US"/>
              <a:t>What is Anxiety?</a:t>
            </a:r>
          </a:p>
        </p:txBody>
      </p:sp>
      <p:sp>
        <p:nvSpPr>
          <p:cNvPr id="11" name="Subtitle 2">
            <a:extLst>
              <a:ext uri="{FF2B5EF4-FFF2-40B4-BE49-F238E27FC236}">
                <a16:creationId xmlns:a16="http://schemas.microsoft.com/office/drawing/2014/main" id="{B526C573-56B4-DDAB-DBFA-A79360165B7D}"/>
              </a:ext>
            </a:extLst>
          </p:cNvPr>
          <p:cNvSpPr>
            <a:spLocks noGrp="1"/>
          </p:cNvSpPr>
          <p:nvPr>
            <p:ph type="subTitle" idx="13"/>
          </p:nvPr>
        </p:nvSpPr>
        <p:spPr>
          <a:xfrm>
            <a:off x="6805798" y="375138"/>
            <a:ext cx="4888557" cy="5915159"/>
          </a:xfrm>
        </p:spPr>
        <p:txBody>
          <a:bodyPr>
            <a:normAutofit fontScale="92500" lnSpcReduction="20000"/>
          </a:bodyPr>
          <a:lstStyle/>
          <a:p>
            <a:endParaRPr lang="en-GB">
              <a:solidFill>
                <a:schemeClr val="bg1"/>
              </a:solidFill>
            </a:endParaRPr>
          </a:p>
          <a:p>
            <a:endParaRPr lang="en-GB">
              <a:solidFill>
                <a:schemeClr val="bg1"/>
              </a:solidFill>
            </a:endParaRPr>
          </a:p>
          <a:p>
            <a:r>
              <a:rPr lang="en-GB">
                <a:solidFill>
                  <a:schemeClr val="bg1"/>
                </a:solidFill>
              </a:rPr>
              <a:t>Anxiety is what we feel when we are worried, tense or afraid.</a:t>
            </a:r>
          </a:p>
          <a:p>
            <a:endParaRPr lang="en-GB">
              <a:solidFill>
                <a:schemeClr val="bg1"/>
              </a:solidFill>
            </a:endParaRPr>
          </a:p>
          <a:p>
            <a:r>
              <a:rPr lang="en-GB">
                <a:solidFill>
                  <a:schemeClr val="bg1"/>
                </a:solidFill>
              </a:rPr>
              <a:t>Anxiety is our natural alarm system, which goes off when we perceive that we are under threat. </a:t>
            </a:r>
          </a:p>
          <a:p>
            <a:endParaRPr lang="en-GB">
              <a:solidFill>
                <a:schemeClr val="bg1"/>
              </a:solidFill>
            </a:endParaRPr>
          </a:p>
          <a:p>
            <a:r>
              <a:rPr lang="en-GB">
                <a:solidFill>
                  <a:schemeClr val="bg1"/>
                </a:solidFill>
              </a:rPr>
              <a:t>Sometimes the alarm system is faulty - it goes off when it shouldn’t. This can cause a lot of problems.</a:t>
            </a:r>
          </a:p>
          <a:p>
            <a:endParaRPr lang="en-GB">
              <a:solidFill>
                <a:schemeClr val="bg1"/>
              </a:solidFill>
            </a:endParaRPr>
          </a:p>
          <a:p>
            <a:r>
              <a:rPr lang="en-GB">
                <a:solidFill>
                  <a:schemeClr val="bg1"/>
                </a:solidFill>
              </a:rPr>
              <a:t>It's particularly common to experience some anxiety while coping with stressful events or changes, especially if they could have a big impact on your life.</a:t>
            </a:r>
          </a:p>
          <a:p>
            <a:endParaRPr lang="en-US"/>
          </a:p>
        </p:txBody>
      </p:sp>
      <p:pic>
        <p:nvPicPr>
          <p:cNvPr id="5" name="Picture 4">
            <a:extLst>
              <a:ext uri="{FF2B5EF4-FFF2-40B4-BE49-F238E27FC236}">
                <a16:creationId xmlns:a16="http://schemas.microsoft.com/office/drawing/2014/main" id="{CC028F73-C1BD-D1C4-BDA4-53DD651EB60F}"/>
              </a:ext>
            </a:extLst>
          </p:cNvPr>
          <p:cNvPicPr>
            <a:picLocks noChangeAspect="1"/>
          </p:cNvPicPr>
          <p:nvPr/>
        </p:nvPicPr>
        <p:blipFill>
          <a:blip r:embed="rId3"/>
          <a:stretch>
            <a:fillRect/>
          </a:stretch>
        </p:blipFill>
        <p:spPr>
          <a:xfrm>
            <a:off x="0" y="5291192"/>
            <a:ext cx="2353260" cy="1566808"/>
          </a:xfrm>
          <a:prstGeom prst="rect">
            <a:avLst/>
          </a:prstGeom>
        </p:spPr>
      </p:pic>
    </p:spTree>
    <p:extLst>
      <p:ext uri="{BB962C8B-B14F-4D97-AF65-F5344CB8AC3E}">
        <p14:creationId xmlns:p14="http://schemas.microsoft.com/office/powerpoint/2010/main" val="1384980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4EC2C878-C237-7C67-F587-2D1D7AD6FEFA}"/>
              </a:ext>
            </a:extLst>
          </p:cNvPr>
          <p:cNvSpPr>
            <a:spLocks noGrp="1"/>
          </p:cNvSpPr>
          <p:nvPr>
            <p:ph type="title"/>
          </p:nvPr>
        </p:nvSpPr>
        <p:spPr>
          <a:xfrm>
            <a:off x="929641" y="458919"/>
            <a:ext cx="9971159" cy="1325563"/>
          </a:xfrm>
        </p:spPr>
        <p:txBody>
          <a:bodyPr/>
          <a:lstStyle/>
          <a:p>
            <a:r>
              <a:rPr lang="en-US"/>
              <a:t>What does anxiety affect?</a:t>
            </a:r>
          </a:p>
        </p:txBody>
      </p:sp>
      <p:sp>
        <p:nvSpPr>
          <p:cNvPr id="13" name="Subtitle 3">
            <a:extLst>
              <a:ext uri="{FF2B5EF4-FFF2-40B4-BE49-F238E27FC236}">
                <a16:creationId xmlns:a16="http://schemas.microsoft.com/office/drawing/2014/main" id="{8D6FBB20-E0C1-20EB-FE27-19C7E4C5DB23}"/>
              </a:ext>
            </a:extLst>
          </p:cNvPr>
          <p:cNvSpPr>
            <a:spLocks noGrp="1"/>
          </p:cNvSpPr>
          <p:nvPr>
            <p:ph type="subTitle" idx="13"/>
          </p:nvPr>
        </p:nvSpPr>
        <p:spPr>
          <a:xfrm>
            <a:off x="929641" y="2243541"/>
            <a:ext cx="9971158" cy="3676613"/>
          </a:xfrm>
        </p:spPr>
        <p:txBody>
          <a:bodyPr>
            <a:normAutofit/>
          </a:bodyPr>
          <a:lstStyle/>
          <a:p>
            <a:r>
              <a:rPr lang="en-GB"/>
              <a:t>Anxiety affects our thoughts, emotions, behaviours, and bodily sensations.</a:t>
            </a:r>
          </a:p>
          <a:p>
            <a:endParaRPr lang="en-GB"/>
          </a:p>
          <a:p>
            <a:r>
              <a:rPr lang="en-GB"/>
              <a:t>Anxiety can be impacted by changing our behaviours.</a:t>
            </a:r>
          </a:p>
          <a:p>
            <a:endParaRPr lang="en-GB"/>
          </a:p>
          <a:p>
            <a:r>
              <a:rPr lang="en-GB"/>
              <a:t>Anxiety can be reduced by challenging our thoughts.</a:t>
            </a:r>
          </a:p>
          <a:p>
            <a:endParaRPr lang="en-US"/>
          </a:p>
        </p:txBody>
      </p:sp>
      <p:pic>
        <p:nvPicPr>
          <p:cNvPr id="5" name="Picture 4">
            <a:extLst>
              <a:ext uri="{FF2B5EF4-FFF2-40B4-BE49-F238E27FC236}">
                <a16:creationId xmlns:a16="http://schemas.microsoft.com/office/drawing/2014/main" id="{3678C711-E19D-38A1-2186-389A66FAF031}"/>
              </a:ext>
            </a:extLst>
          </p:cNvPr>
          <p:cNvPicPr>
            <a:picLocks noChangeAspect="1"/>
          </p:cNvPicPr>
          <p:nvPr/>
        </p:nvPicPr>
        <p:blipFill>
          <a:blip r:embed="rId3"/>
          <a:stretch>
            <a:fillRect/>
          </a:stretch>
        </p:blipFill>
        <p:spPr>
          <a:xfrm>
            <a:off x="9535227" y="2852812"/>
            <a:ext cx="2054530" cy="2676376"/>
          </a:xfrm>
          <a:prstGeom prst="rect">
            <a:avLst/>
          </a:prstGeom>
        </p:spPr>
      </p:pic>
    </p:spTree>
    <p:extLst>
      <p:ext uri="{BB962C8B-B14F-4D97-AF65-F5344CB8AC3E}">
        <p14:creationId xmlns:p14="http://schemas.microsoft.com/office/powerpoint/2010/main" val="1793697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A969C28-171E-2953-1A98-CA6F95DDCFAD}"/>
              </a:ext>
            </a:extLst>
          </p:cNvPr>
          <p:cNvSpPr>
            <a:spLocks noGrp="1"/>
          </p:cNvSpPr>
          <p:nvPr>
            <p:ph type="title"/>
          </p:nvPr>
        </p:nvSpPr>
        <p:spPr>
          <a:xfrm>
            <a:off x="1527519" y="1700327"/>
            <a:ext cx="4143555" cy="1536580"/>
          </a:xfrm>
        </p:spPr>
        <p:txBody>
          <a:bodyPr/>
          <a:lstStyle/>
          <a:p>
            <a:r>
              <a:rPr lang="en-US"/>
              <a:t>How is Anxiety Developed?</a:t>
            </a:r>
          </a:p>
        </p:txBody>
      </p:sp>
      <p:sp>
        <p:nvSpPr>
          <p:cNvPr id="12" name="Subtitle 2">
            <a:extLst>
              <a:ext uri="{FF2B5EF4-FFF2-40B4-BE49-F238E27FC236}">
                <a16:creationId xmlns:a16="http://schemas.microsoft.com/office/drawing/2014/main" id="{8CEC2987-D89E-2EA8-3CCC-FA263F6F69C4}"/>
              </a:ext>
            </a:extLst>
          </p:cNvPr>
          <p:cNvSpPr>
            <a:spLocks noGrp="1"/>
          </p:cNvSpPr>
          <p:nvPr>
            <p:ph type="subTitle" idx="13"/>
          </p:nvPr>
        </p:nvSpPr>
        <p:spPr>
          <a:xfrm>
            <a:off x="6405908" y="342182"/>
            <a:ext cx="5173427" cy="6189784"/>
          </a:xfrm>
        </p:spPr>
        <p:txBody>
          <a:bodyPr>
            <a:normAutofit fontScale="70000" lnSpcReduction="20000"/>
          </a:bodyPr>
          <a:lstStyle/>
          <a:p>
            <a:endParaRPr lang="en-GB">
              <a:solidFill>
                <a:schemeClr val="bg1"/>
              </a:solidFill>
            </a:endParaRPr>
          </a:p>
          <a:p>
            <a:r>
              <a:rPr lang="en-GB" sz="3400">
                <a:solidFill>
                  <a:schemeClr val="bg1"/>
                </a:solidFill>
              </a:rPr>
              <a:t>No single factor </a:t>
            </a:r>
            <a:r>
              <a:rPr lang="en-GB">
                <a:solidFill>
                  <a:schemeClr val="bg1"/>
                </a:solidFill>
              </a:rPr>
              <a:t>is likely to have caused your child’s anxiety disorder.</a:t>
            </a:r>
          </a:p>
          <a:p>
            <a:r>
              <a:rPr lang="en-GB">
                <a:solidFill>
                  <a:schemeClr val="bg1"/>
                </a:solidFill>
              </a:rPr>
              <a:t>Typically, a number of factors play a role:</a:t>
            </a:r>
          </a:p>
          <a:p>
            <a:endParaRPr lang="en-GB">
              <a:solidFill>
                <a:schemeClr val="bg1"/>
              </a:solidFill>
            </a:endParaRPr>
          </a:p>
          <a:p>
            <a:r>
              <a:rPr lang="en-GB" sz="3400">
                <a:solidFill>
                  <a:schemeClr val="bg1"/>
                </a:solidFill>
              </a:rPr>
              <a:t>Biological Factors:</a:t>
            </a:r>
          </a:p>
          <a:p>
            <a:r>
              <a:rPr lang="en-GB">
                <a:solidFill>
                  <a:schemeClr val="bg1"/>
                </a:solidFill>
              </a:rPr>
              <a:t>1/3 of what makes us anxious can be explained by genes. We may inherit characteristics i.e. sensitivity.</a:t>
            </a:r>
          </a:p>
          <a:p>
            <a:endParaRPr lang="en-GB">
              <a:solidFill>
                <a:schemeClr val="bg1"/>
              </a:solidFill>
            </a:endParaRPr>
          </a:p>
          <a:p>
            <a:r>
              <a:rPr lang="en-GB" sz="3400">
                <a:solidFill>
                  <a:schemeClr val="bg1"/>
                </a:solidFill>
              </a:rPr>
              <a:t>Learning by Example:</a:t>
            </a:r>
          </a:p>
          <a:p>
            <a:r>
              <a:rPr lang="en-GB">
                <a:solidFill>
                  <a:schemeClr val="bg1"/>
                </a:solidFill>
              </a:rPr>
              <a:t>We can pick up fears from our parents or others around us.</a:t>
            </a:r>
          </a:p>
          <a:p>
            <a:endParaRPr lang="en-GB">
              <a:solidFill>
                <a:schemeClr val="bg1"/>
              </a:solidFill>
            </a:endParaRPr>
          </a:p>
          <a:p>
            <a:r>
              <a:rPr lang="en-GB" sz="3400">
                <a:solidFill>
                  <a:schemeClr val="bg1"/>
                </a:solidFill>
              </a:rPr>
              <a:t>Adverse Life Events:</a:t>
            </a:r>
          </a:p>
          <a:p>
            <a:r>
              <a:rPr lang="en-GB">
                <a:solidFill>
                  <a:schemeClr val="bg1"/>
                </a:solidFill>
              </a:rPr>
              <a:t>Stressful events may have more impact on children.</a:t>
            </a:r>
          </a:p>
          <a:p>
            <a:endParaRPr lang="en-GB" sz="3200">
              <a:solidFill>
                <a:schemeClr val="bg1"/>
              </a:solidFill>
            </a:endParaRPr>
          </a:p>
          <a:p>
            <a:r>
              <a:rPr lang="en-GB" sz="3200">
                <a:solidFill>
                  <a:schemeClr val="bg1"/>
                </a:solidFill>
              </a:rPr>
              <a:t>Social Environment:</a:t>
            </a:r>
          </a:p>
          <a:p>
            <a:r>
              <a:rPr lang="en-GB">
                <a:solidFill>
                  <a:schemeClr val="bg1"/>
                </a:solidFill>
              </a:rPr>
              <a:t>How others respond to the child when they are anxious. For example, parents may inadvertently encourage their child to avoid situations they fear.</a:t>
            </a:r>
          </a:p>
          <a:p>
            <a:endParaRPr lang="en-US"/>
          </a:p>
        </p:txBody>
      </p:sp>
      <p:pic>
        <p:nvPicPr>
          <p:cNvPr id="6" name="Picture 5">
            <a:extLst>
              <a:ext uri="{FF2B5EF4-FFF2-40B4-BE49-F238E27FC236}">
                <a16:creationId xmlns:a16="http://schemas.microsoft.com/office/drawing/2014/main" id="{C72DFDBE-C9F5-15DD-AD33-787E089DB9A6}"/>
              </a:ext>
            </a:extLst>
          </p:cNvPr>
          <p:cNvPicPr>
            <a:picLocks noChangeAspect="1"/>
          </p:cNvPicPr>
          <p:nvPr/>
        </p:nvPicPr>
        <p:blipFill>
          <a:blip r:embed="rId3"/>
          <a:stretch>
            <a:fillRect/>
          </a:stretch>
        </p:blipFill>
        <p:spPr>
          <a:xfrm>
            <a:off x="0" y="5291192"/>
            <a:ext cx="2353260" cy="1566808"/>
          </a:xfrm>
          <a:prstGeom prst="rect">
            <a:avLst/>
          </a:prstGeom>
        </p:spPr>
      </p:pic>
    </p:spTree>
    <p:extLst>
      <p:ext uri="{BB962C8B-B14F-4D97-AF65-F5344CB8AC3E}">
        <p14:creationId xmlns:p14="http://schemas.microsoft.com/office/powerpoint/2010/main" val="3081422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C7D19EC-F52F-C932-67EC-BAAF1C5B95F0}"/>
              </a:ext>
            </a:extLst>
          </p:cNvPr>
          <p:cNvPicPr>
            <a:picLocks noChangeAspect="1"/>
          </p:cNvPicPr>
          <p:nvPr/>
        </p:nvPicPr>
        <p:blipFill>
          <a:blip r:embed="rId3"/>
          <a:stretch>
            <a:fillRect/>
          </a:stretch>
        </p:blipFill>
        <p:spPr>
          <a:xfrm>
            <a:off x="2188125" y="453894"/>
            <a:ext cx="7815749" cy="5950212"/>
          </a:xfrm>
          <a:prstGeom prst="rect">
            <a:avLst/>
          </a:prstGeom>
        </p:spPr>
      </p:pic>
    </p:spTree>
    <p:extLst>
      <p:ext uri="{BB962C8B-B14F-4D97-AF65-F5344CB8AC3E}">
        <p14:creationId xmlns:p14="http://schemas.microsoft.com/office/powerpoint/2010/main" val="381090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CDE4AD5-5CDB-201B-98A7-70ADB3C97F35}"/>
              </a:ext>
            </a:extLst>
          </p:cNvPr>
          <p:cNvPicPr>
            <a:picLocks noChangeAspect="1"/>
          </p:cNvPicPr>
          <p:nvPr/>
        </p:nvPicPr>
        <p:blipFill>
          <a:blip r:embed="rId3"/>
          <a:stretch>
            <a:fillRect/>
          </a:stretch>
        </p:blipFill>
        <p:spPr>
          <a:xfrm>
            <a:off x="2371021" y="761769"/>
            <a:ext cx="7449958" cy="5334462"/>
          </a:xfrm>
          <a:prstGeom prst="rect">
            <a:avLst/>
          </a:prstGeom>
        </p:spPr>
      </p:pic>
    </p:spTree>
    <p:extLst>
      <p:ext uri="{BB962C8B-B14F-4D97-AF65-F5344CB8AC3E}">
        <p14:creationId xmlns:p14="http://schemas.microsoft.com/office/powerpoint/2010/main" val="521911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B88142-EC89-A937-5C32-B4972762C9A3}"/>
              </a:ext>
            </a:extLst>
          </p:cNvPr>
          <p:cNvPicPr>
            <a:picLocks noChangeAspect="1"/>
          </p:cNvPicPr>
          <p:nvPr/>
        </p:nvPicPr>
        <p:blipFill>
          <a:blip r:embed="rId3"/>
          <a:stretch>
            <a:fillRect/>
          </a:stretch>
        </p:blipFill>
        <p:spPr>
          <a:xfrm>
            <a:off x="2175932" y="1377518"/>
            <a:ext cx="7840136" cy="4102964"/>
          </a:xfrm>
          <a:prstGeom prst="rect">
            <a:avLst/>
          </a:prstGeom>
        </p:spPr>
      </p:pic>
      <p:sp>
        <p:nvSpPr>
          <p:cNvPr id="7" name="TextBox 6">
            <a:extLst>
              <a:ext uri="{FF2B5EF4-FFF2-40B4-BE49-F238E27FC236}">
                <a16:creationId xmlns:a16="http://schemas.microsoft.com/office/drawing/2014/main" id="{6434DA99-CC0D-181E-CB9C-1472FD7FEA58}"/>
              </a:ext>
            </a:extLst>
          </p:cNvPr>
          <p:cNvSpPr txBox="1"/>
          <p:nvPr/>
        </p:nvSpPr>
        <p:spPr>
          <a:xfrm>
            <a:off x="3288324" y="5860759"/>
            <a:ext cx="6107722" cy="646331"/>
          </a:xfrm>
          <a:prstGeom prst="rect">
            <a:avLst/>
          </a:prstGeom>
          <a:noFill/>
        </p:spPr>
        <p:txBody>
          <a:bodyPr wrap="square">
            <a:spAutoFit/>
          </a:bodyPr>
          <a:lstStyle/>
          <a:p>
            <a:r>
              <a:rPr lang="en-GB">
                <a:solidFill>
                  <a:schemeClr val="bg1"/>
                </a:solidFill>
              </a:rPr>
              <a:t>Source: Robinson III, E., &amp; Rotter, J. (1991). Children’s fears: Toward a preventative model. School </a:t>
            </a:r>
            <a:r>
              <a:rPr lang="en-GB" err="1">
                <a:solidFill>
                  <a:schemeClr val="bg1"/>
                </a:solidFill>
              </a:rPr>
              <a:t>Counselor</a:t>
            </a:r>
            <a:r>
              <a:rPr lang="en-GB">
                <a:solidFill>
                  <a:schemeClr val="bg1"/>
                </a:solidFill>
              </a:rPr>
              <a:t>, 38(3), 187.</a:t>
            </a:r>
          </a:p>
        </p:txBody>
      </p:sp>
    </p:spTree>
    <p:extLst>
      <p:ext uri="{BB962C8B-B14F-4D97-AF65-F5344CB8AC3E}">
        <p14:creationId xmlns:p14="http://schemas.microsoft.com/office/powerpoint/2010/main" val="1461952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7A76B-B786-2DF2-F4BF-B5AD52C1CB13}"/>
              </a:ext>
            </a:extLst>
          </p:cNvPr>
          <p:cNvSpPr>
            <a:spLocks noGrp="1"/>
          </p:cNvSpPr>
          <p:nvPr>
            <p:ph type="title"/>
          </p:nvPr>
        </p:nvSpPr>
        <p:spPr>
          <a:xfrm>
            <a:off x="567983" y="-333961"/>
            <a:ext cx="10515600" cy="1500187"/>
          </a:xfrm>
        </p:spPr>
        <p:txBody>
          <a:bodyPr/>
          <a:lstStyle/>
          <a:p>
            <a:r>
              <a:rPr lang="en-GB"/>
              <a:t>What keeps anxiety going?</a:t>
            </a:r>
          </a:p>
        </p:txBody>
      </p:sp>
      <p:pic>
        <p:nvPicPr>
          <p:cNvPr id="5" name="Picture 4">
            <a:extLst>
              <a:ext uri="{FF2B5EF4-FFF2-40B4-BE49-F238E27FC236}">
                <a16:creationId xmlns:a16="http://schemas.microsoft.com/office/drawing/2014/main" id="{C2F18F22-EA34-2FC0-267B-FD637F0874F5}"/>
              </a:ext>
            </a:extLst>
          </p:cNvPr>
          <p:cNvPicPr>
            <a:picLocks noChangeAspect="1"/>
          </p:cNvPicPr>
          <p:nvPr/>
        </p:nvPicPr>
        <p:blipFill>
          <a:blip r:embed="rId3"/>
          <a:stretch>
            <a:fillRect/>
          </a:stretch>
        </p:blipFill>
        <p:spPr>
          <a:xfrm>
            <a:off x="928800" y="1443236"/>
            <a:ext cx="6553768" cy="2517866"/>
          </a:xfrm>
          <a:prstGeom prst="rect">
            <a:avLst/>
          </a:prstGeom>
        </p:spPr>
      </p:pic>
      <p:pic>
        <p:nvPicPr>
          <p:cNvPr id="6" name="Picture 5">
            <a:extLst>
              <a:ext uri="{FF2B5EF4-FFF2-40B4-BE49-F238E27FC236}">
                <a16:creationId xmlns:a16="http://schemas.microsoft.com/office/drawing/2014/main" id="{956A3B5B-AF46-FBDE-3A76-304E6B1C0633}"/>
              </a:ext>
            </a:extLst>
          </p:cNvPr>
          <p:cNvPicPr>
            <a:picLocks noChangeAspect="1"/>
          </p:cNvPicPr>
          <p:nvPr/>
        </p:nvPicPr>
        <p:blipFill>
          <a:blip r:embed="rId4"/>
          <a:stretch>
            <a:fillRect/>
          </a:stretch>
        </p:blipFill>
        <p:spPr>
          <a:xfrm>
            <a:off x="7482568" y="2730520"/>
            <a:ext cx="4548354" cy="3679275"/>
          </a:xfrm>
          <a:prstGeom prst="rect">
            <a:avLst/>
          </a:prstGeom>
        </p:spPr>
      </p:pic>
    </p:spTree>
    <p:extLst>
      <p:ext uri="{BB962C8B-B14F-4D97-AF65-F5344CB8AC3E}">
        <p14:creationId xmlns:p14="http://schemas.microsoft.com/office/powerpoint/2010/main" val="2494707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 Placeholder 1">
            <a:extLst>
              <a:ext uri="{FF2B5EF4-FFF2-40B4-BE49-F238E27FC236}">
                <a16:creationId xmlns:a16="http://schemas.microsoft.com/office/drawing/2014/main" id="{7B9C057B-4EA6-55CB-A5D3-CBD027760DB7}"/>
              </a:ext>
            </a:extLst>
          </p:cNvPr>
          <p:cNvSpPr>
            <a:spLocks noGrp="1"/>
          </p:cNvSpPr>
          <p:nvPr>
            <p:ph type="body" idx="1"/>
          </p:nvPr>
        </p:nvSpPr>
        <p:spPr>
          <a:xfrm>
            <a:off x="351693" y="2596633"/>
            <a:ext cx="5744308" cy="3630508"/>
          </a:xfrm>
        </p:spPr>
        <p:txBody>
          <a:bodyPr>
            <a:normAutofit fontScale="92500" lnSpcReduction="10000"/>
          </a:bodyPr>
          <a:lstStyle/>
          <a:p>
            <a:pPr marL="0" indent="0">
              <a:buNone/>
            </a:pPr>
            <a:r>
              <a:rPr lang="en-US" sz="2400">
                <a:latin typeface="Arial" panose="020B0604020202020204" pitchFamily="34" charset="0"/>
                <a:cs typeface="Arial" panose="020B0604020202020204" pitchFamily="34" charset="0"/>
              </a:rPr>
              <a:t>When people are experiencing </a:t>
            </a:r>
            <a:r>
              <a:rPr lang="en-US">
                <a:latin typeface="Arial" panose="020B0604020202020204" pitchFamily="34" charset="0"/>
                <a:cs typeface="Arial" panose="020B0604020202020204" pitchFamily="34" charset="0"/>
              </a:rPr>
              <a:t>A</a:t>
            </a:r>
            <a:r>
              <a:rPr lang="en-US" sz="2400">
                <a:latin typeface="Arial" panose="020B0604020202020204" pitchFamily="34" charset="0"/>
                <a:cs typeface="Arial" panose="020B0604020202020204" pitchFamily="34" charset="0"/>
              </a:rPr>
              <a:t>nxiety they:</a:t>
            </a:r>
          </a:p>
          <a:p>
            <a:pPr marL="0" indent="0">
              <a:buNone/>
            </a:pPr>
            <a:r>
              <a:rPr lang="en-US" sz="2400">
                <a:latin typeface="Arial" panose="020B0604020202020204" pitchFamily="34" charset="0"/>
                <a:cs typeface="Arial" panose="020B0604020202020204" pitchFamily="34" charset="0"/>
              </a:rPr>
              <a:t> </a:t>
            </a:r>
          </a:p>
          <a:p>
            <a:pPr marL="0" indent="0">
              <a:buNone/>
            </a:pPr>
            <a:r>
              <a:rPr lang="en-US">
                <a:solidFill>
                  <a:srgbClr val="C00000"/>
                </a:solidFill>
                <a:latin typeface="Arial" panose="020B0604020202020204" pitchFamily="34" charset="0"/>
                <a:cs typeface="Arial" panose="020B0604020202020204" pitchFamily="34" charset="0"/>
              </a:rPr>
              <a:t>O</a:t>
            </a:r>
            <a:r>
              <a:rPr lang="en-US" sz="2400">
                <a:solidFill>
                  <a:srgbClr val="C00000"/>
                </a:solidFill>
                <a:latin typeface="Arial" panose="020B0604020202020204" pitchFamily="34" charset="0"/>
                <a:cs typeface="Arial" panose="020B0604020202020204" pitchFamily="34" charset="0"/>
              </a:rPr>
              <a:t>verestimate the danger</a:t>
            </a:r>
            <a:r>
              <a:rPr lang="en-US" sz="2400">
                <a:latin typeface="Arial" panose="020B0604020202020204" pitchFamily="34" charset="0"/>
                <a:cs typeface="Arial" panose="020B0604020202020204" pitchFamily="34" charset="0"/>
              </a:rPr>
              <a:t> and</a:t>
            </a:r>
          </a:p>
          <a:p>
            <a:pPr marL="0" indent="0">
              <a:buNone/>
            </a:pPr>
            <a:endParaRPr lang="en-US" sz="2400">
              <a:latin typeface="Arial" panose="020B0604020202020204" pitchFamily="34" charset="0"/>
              <a:cs typeface="Arial" panose="020B0604020202020204" pitchFamily="34" charset="0"/>
            </a:endParaRPr>
          </a:p>
          <a:p>
            <a:pPr marL="0" indent="0">
              <a:buNone/>
            </a:pPr>
            <a:r>
              <a:rPr lang="en-US">
                <a:solidFill>
                  <a:schemeClr val="accent6">
                    <a:lumMod val="75000"/>
                  </a:schemeClr>
                </a:solidFill>
                <a:latin typeface="Arial" panose="020B0604020202020204" pitchFamily="34" charset="0"/>
                <a:cs typeface="Arial" panose="020B0604020202020204" pitchFamily="34" charset="0"/>
              </a:rPr>
              <a:t>U</a:t>
            </a:r>
            <a:r>
              <a:rPr lang="en-US" sz="2400">
                <a:solidFill>
                  <a:schemeClr val="accent6">
                    <a:lumMod val="75000"/>
                  </a:schemeClr>
                </a:solidFill>
                <a:latin typeface="Arial" panose="020B0604020202020204" pitchFamily="34" charset="0"/>
                <a:cs typeface="Arial" panose="020B0604020202020204" pitchFamily="34" charset="0"/>
              </a:rPr>
              <a:t>nderestimate their ability to cope.</a:t>
            </a:r>
          </a:p>
          <a:p>
            <a:pPr marL="0" indent="0">
              <a:buNone/>
            </a:pPr>
            <a:endParaRPr lang="en-US" sz="2400">
              <a:latin typeface="Arial" panose="020B0604020202020204" pitchFamily="34" charset="0"/>
              <a:cs typeface="Arial" panose="020B0604020202020204" pitchFamily="34" charset="0"/>
            </a:endParaRPr>
          </a:p>
          <a:p>
            <a:pPr marL="0" indent="0">
              <a:buNone/>
            </a:pPr>
            <a:r>
              <a:rPr lang="en-US" sz="2400">
                <a:latin typeface="Arial" panose="020B0604020202020204" pitchFamily="34" charset="0"/>
                <a:cs typeface="Arial" panose="020B0604020202020204" pitchFamily="34" charset="0"/>
              </a:rPr>
              <a:t>We can look at the vicious cycle of anxiety and </a:t>
            </a:r>
            <a:r>
              <a:rPr lang="en-US" sz="2400">
                <a:solidFill>
                  <a:schemeClr val="tx2">
                    <a:lumMod val="60000"/>
                    <a:lumOff val="40000"/>
                  </a:schemeClr>
                </a:solidFill>
                <a:latin typeface="Arial" panose="020B0604020202020204" pitchFamily="34" charset="0"/>
                <a:cs typeface="Arial" panose="020B0604020202020204" pitchFamily="34" charset="0"/>
              </a:rPr>
              <a:t>make changes to try and break it. </a:t>
            </a:r>
          </a:p>
          <a:p>
            <a:endParaRPr lang="en-US"/>
          </a:p>
        </p:txBody>
      </p:sp>
      <p:sp>
        <p:nvSpPr>
          <p:cNvPr id="9" name="Title 1">
            <a:extLst>
              <a:ext uri="{FF2B5EF4-FFF2-40B4-BE49-F238E27FC236}">
                <a16:creationId xmlns:a16="http://schemas.microsoft.com/office/drawing/2014/main" id="{A017DE6D-34B3-76F4-6A00-77FE82F2E465}"/>
              </a:ext>
            </a:extLst>
          </p:cNvPr>
          <p:cNvSpPr>
            <a:spLocks noGrp="1"/>
          </p:cNvSpPr>
          <p:nvPr>
            <p:ph type="title"/>
          </p:nvPr>
        </p:nvSpPr>
        <p:spPr>
          <a:xfrm>
            <a:off x="1527519" y="630859"/>
            <a:ext cx="4143555" cy="1536580"/>
          </a:xfrm>
        </p:spPr>
        <p:txBody>
          <a:bodyPr anchor="ctr">
            <a:normAutofit/>
          </a:bodyPr>
          <a:lstStyle/>
          <a:p>
            <a:r>
              <a:rPr lang="en-US"/>
              <a:t>Vicious Cycle of Anxiety</a:t>
            </a:r>
          </a:p>
        </p:txBody>
      </p:sp>
      <p:pic>
        <p:nvPicPr>
          <p:cNvPr id="7" name="Picture 6">
            <a:extLst>
              <a:ext uri="{FF2B5EF4-FFF2-40B4-BE49-F238E27FC236}">
                <a16:creationId xmlns:a16="http://schemas.microsoft.com/office/drawing/2014/main" id="{6437E00F-6065-0B32-7097-9B88951AB1DE}"/>
              </a:ext>
            </a:extLst>
          </p:cNvPr>
          <p:cNvPicPr>
            <a:picLocks noChangeAspect="1"/>
          </p:cNvPicPr>
          <p:nvPr/>
        </p:nvPicPr>
        <p:blipFill>
          <a:blip r:embed="rId3"/>
          <a:stretch>
            <a:fillRect/>
          </a:stretch>
        </p:blipFill>
        <p:spPr>
          <a:xfrm>
            <a:off x="6520928" y="1027610"/>
            <a:ext cx="5267401" cy="4993057"/>
          </a:xfrm>
          <a:prstGeom prst="rect">
            <a:avLst/>
          </a:prstGeom>
        </p:spPr>
      </p:pic>
    </p:spTree>
    <p:extLst>
      <p:ext uri="{BB962C8B-B14F-4D97-AF65-F5344CB8AC3E}">
        <p14:creationId xmlns:p14="http://schemas.microsoft.com/office/powerpoint/2010/main" val="2766403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3BF8CFD-CB48-7BF3-1C90-EBF2CBB9BD4D}"/>
              </a:ext>
            </a:extLst>
          </p:cNvPr>
          <p:cNvSpPr>
            <a:spLocks noGrp="1"/>
          </p:cNvSpPr>
          <p:nvPr>
            <p:ph type="body" idx="1"/>
          </p:nvPr>
        </p:nvSpPr>
        <p:spPr>
          <a:xfrm>
            <a:off x="1566320" y="1414759"/>
            <a:ext cx="4540672" cy="4865077"/>
          </a:xfrm>
        </p:spPr>
        <p:txBody>
          <a:bodyPr>
            <a:normAutofit/>
          </a:bodyPr>
          <a:lstStyle/>
          <a:p>
            <a:r>
              <a:rPr lang="en-GB"/>
              <a:t>Child interprets these as a sign that something bad it happening</a:t>
            </a:r>
          </a:p>
          <a:p>
            <a:endParaRPr lang="en-GB"/>
          </a:p>
          <a:p>
            <a:r>
              <a:rPr lang="en-GB"/>
              <a:t>Being aware of physical symptoms reduces confidence in coping with challenges</a:t>
            </a:r>
          </a:p>
          <a:p>
            <a:endParaRPr lang="en-GB"/>
          </a:p>
          <a:p>
            <a:r>
              <a:rPr lang="en-GB"/>
              <a:t>Can be unpleasant so can increase avoidance</a:t>
            </a:r>
          </a:p>
          <a:p>
            <a:endParaRPr lang="en-GB"/>
          </a:p>
        </p:txBody>
      </p:sp>
      <p:sp>
        <p:nvSpPr>
          <p:cNvPr id="3" name="Title 2">
            <a:extLst>
              <a:ext uri="{FF2B5EF4-FFF2-40B4-BE49-F238E27FC236}">
                <a16:creationId xmlns:a16="http://schemas.microsoft.com/office/drawing/2014/main" id="{14485A6B-B8C1-1C9C-0BFA-2EE3C9221AFD}"/>
              </a:ext>
            </a:extLst>
          </p:cNvPr>
          <p:cNvSpPr>
            <a:spLocks noGrp="1"/>
          </p:cNvSpPr>
          <p:nvPr>
            <p:ph type="title"/>
          </p:nvPr>
        </p:nvSpPr>
        <p:spPr/>
        <p:txBody>
          <a:bodyPr>
            <a:normAutofit fontScale="90000"/>
          </a:bodyPr>
          <a:lstStyle/>
          <a:p>
            <a:r>
              <a:rPr lang="en-GB"/>
              <a:t>Bodily Response to Anxiety</a:t>
            </a:r>
            <a:br>
              <a:rPr lang="en-GB"/>
            </a:br>
            <a:endParaRPr lang="en-GB"/>
          </a:p>
        </p:txBody>
      </p:sp>
      <p:sp>
        <p:nvSpPr>
          <p:cNvPr id="4" name="Text Placeholder 3">
            <a:extLst>
              <a:ext uri="{FF2B5EF4-FFF2-40B4-BE49-F238E27FC236}">
                <a16:creationId xmlns:a16="http://schemas.microsoft.com/office/drawing/2014/main" id="{283EA12B-B923-95BC-02A5-29E209203685}"/>
              </a:ext>
            </a:extLst>
          </p:cNvPr>
          <p:cNvSpPr>
            <a:spLocks noGrp="1"/>
          </p:cNvSpPr>
          <p:nvPr>
            <p:ph type="body" sz="quarter" idx="14"/>
          </p:nvPr>
        </p:nvSpPr>
        <p:spPr/>
        <p:txBody>
          <a:bodyPr/>
          <a:lstStyle/>
          <a:p>
            <a:endParaRPr lang="en-GB"/>
          </a:p>
        </p:txBody>
      </p:sp>
      <p:pic>
        <p:nvPicPr>
          <p:cNvPr id="8" name="Picture 7">
            <a:extLst>
              <a:ext uri="{FF2B5EF4-FFF2-40B4-BE49-F238E27FC236}">
                <a16:creationId xmlns:a16="http://schemas.microsoft.com/office/drawing/2014/main" id="{06DAB12E-9CB3-3D92-73DB-1EB351C5705A}"/>
              </a:ext>
            </a:extLst>
          </p:cNvPr>
          <p:cNvPicPr>
            <a:picLocks noChangeAspect="1"/>
          </p:cNvPicPr>
          <p:nvPr/>
        </p:nvPicPr>
        <p:blipFill>
          <a:blip r:embed="rId3"/>
          <a:stretch>
            <a:fillRect/>
          </a:stretch>
        </p:blipFill>
        <p:spPr>
          <a:xfrm>
            <a:off x="6750070" y="856907"/>
            <a:ext cx="4944285" cy="5163760"/>
          </a:xfrm>
          <a:prstGeom prst="rect">
            <a:avLst/>
          </a:prstGeom>
        </p:spPr>
      </p:pic>
    </p:spTree>
    <p:extLst>
      <p:ext uri="{BB962C8B-B14F-4D97-AF65-F5344CB8AC3E}">
        <p14:creationId xmlns:p14="http://schemas.microsoft.com/office/powerpoint/2010/main" val="1734988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2240586-5A14-5D8A-0E67-FD7E11CA422E}"/>
              </a:ext>
            </a:extLst>
          </p:cNvPr>
          <p:cNvSpPr>
            <a:spLocks noGrp="1"/>
          </p:cNvSpPr>
          <p:nvPr>
            <p:ph type="body" idx="1"/>
          </p:nvPr>
        </p:nvSpPr>
        <p:spPr>
          <a:xfrm>
            <a:off x="1426375" y="2108387"/>
            <a:ext cx="4540672" cy="3887389"/>
          </a:xfrm>
        </p:spPr>
        <p:txBody>
          <a:bodyPr>
            <a:normAutofit/>
          </a:bodyPr>
          <a:lstStyle/>
          <a:p>
            <a:r>
              <a:rPr lang="en-GB"/>
              <a:t>Avoidance keeps fears going as child never knows if bad things will happen or not and they don’t get the opportunity to develop coping skills</a:t>
            </a:r>
          </a:p>
          <a:p>
            <a:endParaRPr lang="en-GB"/>
          </a:p>
          <a:p>
            <a:r>
              <a:rPr lang="en-GB"/>
              <a:t>Reassurance can prevent children from learning that they can cope independently</a:t>
            </a:r>
          </a:p>
          <a:p>
            <a:endParaRPr lang="en-GB"/>
          </a:p>
        </p:txBody>
      </p:sp>
      <p:sp>
        <p:nvSpPr>
          <p:cNvPr id="3" name="Title 2">
            <a:extLst>
              <a:ext uri="{FF2B5EF4-FFF2-40B4-BE49-F238E27FC236}">
                <a16:creationId xmlns:a16="http://schemas.microsoft.com/office/drawing/2014/main" id="{E38C0C11-D715-7CE9-07D9-7E004F59BBDB}"/>
              </a:ext>
            </a:extLst>
          </p:cNvPr>
          <p:cNvSpPr>
            <a:spLocks noGrp="1"/>
          </p:cNvSpPr>
          <p:nvPr>
            <p:ph type="title"/>
          </p:nvPr>
        </p:nvSpPr>
        <p:spPr/>
        <p:txBody>
          <a:bodyPr>
            <a:normAutofit fontScale="90000"/>
          </a:bodyPr>
          <a:lstStyle/>
          <a:p>
            <a:r>
              <a:rPr lang="en-GB"/>
              <a:t>Anxious Behaviour</a:t>
            </a:r>
            <a:br>
              <a:rPr lang="en-GB"/>
            </a:br>
            <a:endParaRPr lang="en-GB"/>
          </a:p>
        </p:txBody>
      </p:sp>
      <p:pic>
        <p:nvPicPr>
          <p:cNvPr id="8" name="Picture 7">
            <a:extLst>
              <a:ext uri="{FF2B5EF4-FFF2-40B4-BE49-F238E27FC236}">
                <a16:creationId xmlns:a16="http://schemas.microsoft.com/office/drawing/2014/main" id="{4106E399-5A0F-527E-A32F-64EE48F7E93A}"/>
              </a:ext>
            </a:extLst>
          </p:cNvPr>
          <p:cNvPicPr>
            <a:picLocks noChangeAspect="1"/>
          </p:cNvPicPr>
          <p:nvPr/>
        </p:nvPicPr>
        <p:blipFill>
          <a:blip r:embed="rId3"/>
          <a:stretch>
            <a:fillRect/>
          </a:stretch>
        </p:blipFill>
        <p:spPr>
          <a:xfrm>
            <a:off x="6804939" y="1686078"/>
            <a:ext cx="4889416" cy="3907875"/>
          </a:xfrm>
          <a:prstGeom prst="rect">
            <a:avLst/>
          </a:prstGeom>
        </p:spPr>
      </p:pic>
    </p:spTree>
    <p:extLst>
      <p:ext uri="{BB962C8B-B14F-4D97-AF65-F5344CB8AC3E}">
        <p14:creationId xmlns:p14="http://schemas.microsoft.com/office/powerpoint/2010/main" val="1545724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68E0B-71B0-786D-67EF-97872F77116C}"/>
              </a:ext>
            </a:extLst>
          </p:cNvPr>
          <p:cNvSpPr>
            <a:spLocks noGrp="1"/>
          </p:cNvSpPr>
          <p:nvPr>
            <p:ph type="title"/>
          </p:nvPr>
        </p:nvSpPr>
        <p:spPr/>
        <p:txBody>
          <a:bodyPr/>
          <a:lstStyle/>
          <a:p>
            <a:r>
              <a:rPr lang="en-US">
                <a:gradFill>
                  <a:gsLst>
                    <a:gs pos="0">
                      <a:srgbClr val="BE005A"/>
                    </a:gs>
                    <a:gs pos="100000">
                      <a:srgbClr val="3B2CAC"/>
                    </a:gs>
                  </a:gsLst>
                  <a:lin ang="0" scaled="1"/>
                </a:gradFill>
              </a:rPr>
              <a:t>Reflection time</a:t>
            </a:r>
            <a:endParaRPr lang="en-US"/>
          </a:p>
        </p:txBody>
      </p:sp>
      <p:sp>
        <p:nvSpPr>
          <p:cNvPr id="3" name="Content Placeholder 2">
            <a:extLst>
              <a:ext uri="{FF2B5EF4-FFF2-40B4-BE49-F238E27FC236}">
                <a16:creationId xmlns:a16="http://schemas.microsoft.com/office/drawing/2014/main" id="{19A88BEA-6C2B-C764-F070-80C0FCF7E3C7}"/>
              </a:ext>
            </a:extLst>
          </p:cNvPr>
          <p:cNvSpPr>
            <a:spLocks noGrp="1"/>
          </p:cNvSpPr>
          <p:nvPr>
            <p:ph idx="1"/>
          </p:nvPr>
        </p:nvSpPr>
        <p:spPr>
          <a:xfrm>
            <a:off x="929641" y="4197408"/>
            <a:ext cx="10486846" cy="1363999"/>
          </a:xfrm>
        </p:spPr>
        <p:txBody>
          <a:bodyPr vert="horz" lIns="91440" tIns="45720" rIns="91440" bIns="45720" rtlCol="0" anchor="t">
            <a:normAutofit/>
          </a:bodyPr>
          <a:lstStyle/>
          <a:p>
            <a:r>
              <a:rPr lang="en-US" sz="2400"/>
              <a:t>Example 1: Big work project with bigger responsibilities.</a:t>
            </a:r>
          </a:p>
          <a:p>
            <a:r>
              <a:rPr lang="en-US" sz="2400"/>
              <a:t>Example 2: Getting to work but there's delays and you might run late to work.</a:t>
            </a:r>
          </a:p>
        </p:txBody>
      </p:sp>
      <p:sp>
        <p:nvSpPr>
          <p:cNvPr id="4" name="Subtitle 3">
            <a:extLst>
              <a:ext uri="{FF2B5EF4-FFF2-40B4-BE49-F238E27FC236}">
                <a16:creationId xmlns:a16="http://schemas.microsoft.com/office/drawing/2014/main" id="{43C4D1DD-F7B3-F3E1-9886-71F7B33050EF}"/>
              </a:ext>
            </a:extLst>
          </p:cNvPr>
          <p:cNvSpPr>
            <a:spLocks noGrp="1"/>
          </p:cNvSpPr>
          <p:nvPr>
            <p:ph type="subTitle" idx="13"/>
          </p:nvPr>
        </p:nvSpPr>
        <p:spPr>
          <a:xfrm>
            <a:off x="929641" y="1712242"/>
            <a:ext cx="10517497" cy="994519"/>
          </a:xfrm>
        </p:spPr>
        <p:txBody>
          <a:bodyPr vert="horz" lIns="91440" tIns="45720" rIns="91440" bIns="45720" rtlCol="0" anchor="t">
            <a:noAutofit/>
          </a:bodyPr>
          <a:lstStyle/>
          <a:p>
            <a:r>
              <a:rPr lang="en-US" sz="3200"/>
              <a:t>Think of a time where you might have experienced signs of anxiety in yourself</a:t>
            </a:r>
          </a:p>
          <a:p>
            <a:r>
              <a:rPr lang="en-US" sz="3200"/>
              <a:t>How did you feel?</a:t>
            </a:r>
          </a:p>
          <a:p>
            <a:r>
              <a:rPr lang="en-US" sz="3200"/>
              <a:t>What did you do in response?</a:t>
            </a:r>
          </a:p>
        </p:txBody>
      </p:sp>
      <p:sp>
        <p:nvSpPr>
          <p:cNvPr id="5" name="Text Placeholder 4">
            <a:extLst>
              <a:ext uri="{FF2B5EF4-FFF2-40B4-BE49-F238E27FC236}">
                <a16:creationId xmlns:a16="http://schemas.microsoft.com/office/drawing/2014/main" id="{4D14CA04-6A1C-670D-BFCD-5F84F3087024}"/>
              </a:ext>
            </a:extLst>
          </p:cNvPr>
          <p:cNvSpPr>
            <a:spLocks noGrp="1"/>
          </p:cNvSpPr>
          <p:nvPr>
            <p:ph type="body" sz="quarter" idx="14"/>
          </p:nvPr>
        </p:nvSpPr>
        <p:spPr/>
        <p:txBody>
          <a:bodyPr/>
          <a:lstStyle/>
          <a:p>
            <a:endParaRPr lang="en-US"/>
          </a:p>
        </p:txBody>
      </p:sp>
    </p:spTree>
    <p:extLst>
      <p:ext uri="{BB962C8B-B14F-4D97-AF65-F5344CB8AC3E}">
        <p14:creationId xmlns:p14="http://schemas.microsoft.com/office/powerpoint/2010/main" val="708309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244EE-D725-6FC0-2341-5E8030221115}"/>
              </a:ext>
            </a:extLst>
          </p:cNvPr>
          <p:cNvSpPr>
            <a:spLocks noGrp="1"/>
          </p:cNvSpPr>
          <p:nvPr>
            <p:ph type="title"/>
          </p:nvPr>
        </p:nvSpPr>
        <p:spPr>
          <a:xfrm>
            <a:off x="928800" y="607100"/>
            <a:ext cx="8367600" cy="697044"/>
          </a:xfrm>
        </p:spPr>
        <p:txBody>
          <a:bodyPr/>
          <a:lstStyle/>
          <a:p>
            <a:r>
              <a:rPr lang="en-GB"/>
              <a:t>Tips for understanding your child’s anxious thoughts</a:t>
            </a:r>
          </a:p>
        </p:txBody>
      </p:sp>
      <p:sp>
        <p:nvSpPr>
          <p:cNvPr id="3" name="Text Placeholder 2">
            <a:extLst>
              <a:ext uri="{FF2B5EF4-FFF2-40B4-BE49-F238E27FC236}">
                <a16:creationId xmlns:a16="http://schemas.microsoft.com/office/drawing/2014/main" id="{DA972890-28F4-39B2-83AE-26572581A032}"/>
              </a:ext>
            </a:extLst>
          </p:cNvPr>
          <p:cNvSpPr>
            <a:spLocks noGrp="1"/>
          </p:cNvSpPr>
          <p:nvPr>
            <p:ph type="body" sz="half" idx="2"/>
          </p:nvPr>
        </p:nvSpPr>
        <p:spPr/>
        <p:txBody>
          <a:bodyPr/>
          <a:lstStyle/>
          <a:p>
            <a:r>
              <a:rPr lang="en-GB"/>
              <a:t>Picking your moment</a:t>
            </a:r>
          </a:p>
          <a:p>
            <a:endParaRPr lang="en-GB"/>
          </a:p>
        </p:txBody>
      </p:sp>
      <p:sp>
        <p:nvSpPr>
          <p:cNvPr id="5" name="Text Placeholder 4">
            <a:extLst>
              <a:ext uri="{FF2B5EF4-FFF2-40B4-BE49-F238E27FC236}">
                <a16:creationId xmlns:a16="http://schemas.microsoft.com/office/drawing/2014/main" id="{2D07C2A0-383E-89C9-B0D6-A1212B7E6983}"/>
              </a:ext>
            </a:extLst>
          </p:cNvPr>
          <p:cNvSpPr>
            <a:spLocks noGrp="1"/>
          </p:cNvSpPr>
          <p:nvPr>
            <p:ph type="body" sz="half" idx="16"/>
          </p:nvPr>
        </p:nvSpPr>
        <p:spPr/>
        <p:txBody>
          <a:bodyPr/>
          <a:lstStyle/>
          <a:p>
            <a:r>
              <a:rPr lang="en-GB"/>
              <a:t>Asking open questions</a:t>
            </a:r>
          </a:p>
          <a:p>
            <a:endParaRPr lang="en-GB"/>
          </a:p>
        </p:txBody>
      </p:sp>
      <p:sp>
        <p:nvSpPr>
          <p:cNvPr id="6" name="Text Placeholder 5">
            <a:extLst>
              <a:ext uri="{FF2B5EF4-FFF2-40B4-BE49-F238E27FC236}">
                <a16:creationId xmlns:a16="http://schemas.microsoft.com/office/drawing/2014/main" id="{684661F3-A21C-54F3-6917-8FEC61FAFA2B}"/>
              </a:ext>
            </a:extLst>
          </p:cNvPr>
          <p:cNvSpPr>
            <a:spLocks noGrp="1"/>
          </p:cNvSpPr>
          <p:nvPr>
            <p:ph type="body" sz="half" idx="17"/>
          </p:nvPr>
        </p:nvSpPr>
        <p:spPr/>
        <p:txBody>
          <a:bodyPr/>
          <a:lstStyle/>
          <a:p>
            <a:r>
              <a:rPr lang="en-GB"/>
              <a:t>Empathising</a:t>
            </a:r>
          </a:p>
          <a:p>
            <a:endParaRPr lang="en-GB"/>
          </a:p>
        </p:txBody>
      </p:sp>
      <p:sp>
        <p:nvSpPr>
          <p:cNvPr id="7" name="Text Placeholder 6">
            <a:extLst>
              <a:ext uri="{FF2B5EF4-FFF2-40B4-BE49-F238E27FC236}">
                <a16:creationId xmlns:a16="http://schemas.microsoft.com/office/drawing/2014/main" id="{7FB09615-8065-B1E1-4B19-ADC0849BEA06}"/>
              </a:ext>
            </a:extLst>
          </p:cNvPr>
          <p:cNvSpPr>
            <a:spLocks noGrp="1"/>
          </p:cNvSpPr>
          <p:nvPr>
            <p:ph type="body" sz="half" idx="18"/>
          </p:nvPr>
        </p:nvSpPr>
        <p:spPr>
          <a:xfrm>
            <a:off x="928801" y="4668967"/>
            <a:ext cx="3256674" cy="499493"/>
          </a:xfrm>
        </p:spPr>
        <p:txBody>
          <a:bodyPr/>
          <a:lstStyle/>
          <a:p>
            <a:r>
              <a:rPr lang="en-GB"/>
              <a:t>Normalising</a:t>
            </a:r>
          </a:p>
          <a:p>
            <a:endParaRPr lang="en-GB"/>
          </a:p>
        </p:txBody>
      </p:sp>
      <p:sp>
        <p:nvSpPr>
          <p:cNvPr id="10" name="Text Placeholder 9">
            <a:extLst>
              <a:ext uri="{FF2B5EF4-FFF2-40B4-BE49-F238E27FC236}">
                <a16:creationId xmlns:a16="http://schemas.microsoft.com/office/drawing/2014/main" id="{D0CD89A5-3037-4AD4-442A-629FD573D34C}"/>
              </a:ext>
            </a:extLst>
          </p:cNvPr>
          <p:cNvSpPr>
            <a:spLocks noGrp="1"/>
          </p:cNvSpPr>
          <p:nvPr>
            <p:ph type="body" sz="half" idx="21"/>
          </p:nvPr>
        </p:nvSpPr>
        <p:spPr>
          <a:xfrm>
            <a:off x="928801" y="2876273"/>
            <a:ext cx="3538862" cy="716072"/>
          </a:xfrm>
        </p:spPr>
        <p:txBody>
          <a:bodyPr>
            <a:normAutofit fontScale="25000" lnSpcReduction="20000"/>
          </a:bodyPr>
          <a:lstStyle/>
          <a:p>
            <a:r>
              <a:rPr lang="en-GB" sz="7200" b="1"/>
              <a:t>The time when you ask about your child’s anxious expectations may make all the difference to your chances of success</a:t>
            </a:r>
          </a:p>
          <a:p>
            <a:endParaRPr lang="en-GB"/>
          </a:p>
        </p:txBody>
      </p:sp>
      <p:sp>
        <p:nvSpPr>
          <p:cNvPr id="11" name="Text Placeholder 10">
            <a:extLst>
              <a:ext uri="{FF2B5EF4-FFF2-40B4-BE49-F238E27FC236}">
                <a16:creationId xmlns:a16="http://schemas.microsoft.com/office/drawing/2014/main" id="{D07DA916-FFAF-19EE-F415-7D4F5B30B172}"/>
              </a:ext>
            </a:extLst>
          </p:cNvPr>
          <p:cNvSpPr>
            <a:spLocks noGrp="1"/>
          </p:cNvSpPr>
          <p:nvPr>
            <p:ph type="body" sz="half" idx="22"/>
          </p:nvPr>
        </p:nvSpPr>
        <p:spPr/>
        <p:txBody>
          <a:bodyPr>
            <a:normAutofit/>
          </a:bodyPr>
          <a:lstStyle/>
          <a:p>
            <a:r>
              <a:rPr lang="en-GB" sz="1800" b="1"/>
              <a:t>Using “what” or “why”</a:t>
            </a:r>
          </a:p>
        </p:txBody>
      </p:sp>
      <p:sp>
        <p:nvSpPr>
          <p:cNvPr id="12" name="Text Placeholder 11">
            <a:extLst>
              <a:ext uri="{FF2B5EF4-FFF2-40B4-BE49-F238E27FC236}">
                <a16:creationId xmlns:a16="http://schemas.microsoft.com/office/drawing/2014/main" id="{803C1B29-D606-2776-41D5-04CBAE93E04F}"/>
              </a:ext>
            </a:extLst>
          </p:cNvPr>
          <p:cNvSpPr>
            <a:spLocks noGrp="1"/>
          </p:cNvSpPr>
          <p:nvPr>
            <p:ph type="body" sz="half" idx="23"/>
          </p:nvPr>
        </p:nvSpPr>
        <p:spPr/>
        <p:txBody>
          <a:bodyPr>
            <a:noAutofit/>
          </a:bodyPr>
          <a:lstStyle/>
          <a:p>
            <a:r>
              <a:rPr lang="en-GB" sz="1800" b="1"/>
              <a:t>Helping your child feel understood</a:t>
            </a:r>
          </a:p>
        </p:txBody>
      </p:sp>
      <p:sp>
        <p:nvSpPr>
          <p:cNvPr id="13" name="Text Placeholder 12">
            <a:extLst>
              <a:ext uri="{FF2B5EF4-FFF2-40B4-BE49-F238E27FC236}">
                <a16:creationId xmlns:a16="http://schemas.microsoft.com/office/drawing/2014/main" id="{D34E39B9-20A8-3E57-3CA6-2D71677EB937}"/>
              </a:ext>
            </a:extLst>
          </p:cNvPr>
          <p:cNvSpPr>
            <a:spLocks noGrp="1"/>
          </p:cNvSpPr>
          <p:nvPr>
            <p:ph type="body" sz="half" idx="24"/>
          </p:nvPr>
        </p:nvSpPr>
        <p:spPr>
          <a:xfrm>
            <a:off x="928801" y="5122276"/>
            <a:ext cx="3256674" cy="499493"/>
          </a:xfrm>
        </p:spPr>
        <p:txBody>
          <a:bodyPr>
            <a:normAutofit/>
          </a:bodyPr>
          <a:lstStyle/>
          <a:p>
            <a:r>
              <a:rPr lang="en-GB" sz="1800" b="1"/>
              <a:t>Helping your child feel normal</a:t>
            </a:r>
          </a:p>
        </p:txBody>
      </p:sp>
      <p:pic>
        <p:nvPicPr>
          <p:cNvPr id="23" name="Picture Placeholder 22" descr="Man with kid with solid fill">
            <a:extLst>
              <a:ext uri="{FF2B5EF4-FFF2-40B4-BE49-F238E27FC236}">
                <a16:creationId xmlns:a16="http://schemas.microsoft.com/office/drawing/2014/main" id="{65C30658-BE40-9C8F-44DA-90C92703F463}"/>
              </a:ext>
            </a:extLst>
          </p:cNvPr>
          <p:cNvPicPr>
            <a:picLocks noGrp="1" noChangeAspect="1"/>
          </p:cNvPicPr>
          <p:nvPr>
            <p:ph type="pic" sz="quarter" idx="27"/>
          </p:nvPr>
        </p:nvPicPr>
        <p:blipFill>
          <a:blip r:embed="rId3">
            <a:extLst>
              <a:ext uri="{96DAC541-7B7A-43D3-8B79-37D633B846F1}">
                <asvg:svgBlip xmlns:asvg="http://schemas.microsoft.com/office/drawing/2016/SVG/main" r:embed="rId4"/>
              </a:ext>
            </a:extLst>
          </a:blip>
          <a:srcRect l="91" r="91"/>
          <a:stretch>
            <a:fillRect/>
          </a:stretch>
        </p:blipFill>
        <p:spPr/>
      </p:pic>
      <p:pic>
        <p:nvPicPr>
          <p:cNvPr id="25" name="Picture Placeholder 24" descr="Question Mark with solid fill">
            <a:extLst>
              <a:ext uri="{FF2B5EF4-FFF2-40B4-BE49-F238E27FC236}">
                <a16:creationId xmlns:a16="http://schemas.microsoft.com/office/drawing/2014/main" id="{D35E89CB-5A0D-335E-BC12-B40D03FBA06E}"/>
              </a:ext>
            </a:extLst>
          </p:cNvPr>
          <p:cNvPicPr>
            <a:picLocks noGrp="1" noChangeAspect="1"/>
          </p:cNvPicPr>
          <p:nvPr>
            <p:ph type="pic" sz="quarter" idx="28"/>
          </p:nvPr>
        </p:nvPicPr>
        <p:blipFill>
          <a:blip r:embed="rId5">
            <a:extLst>
              <a:ext uri="{96DAC541-7B7A-43D3-8B79-37D633B846F1}">
                <asvg:svgBlip xmlns:asvg="http://schemas.microsoft.com/office/drawing/2016/SVG/main" r:embed="rId6"/>
              </a:ext>
            </a:extLst>
          </a:blip>
          <a:srcRect l="91" r="91"/>
          <a:stretch>
            <a:fillRect/>
          </a:stretch>
        </p:blipFill>
        <p:spPr/>
      </p:pic>
      <p:pic>
        <p:nvPicPr>
          <p:cNvPr id="31" name="Picture Placeholder 30" descr="Stuffed Toy with solid fill">
            <a:extLst>
              <a:ext uri="{FF2B5EF4-FFF2-40B4-BE49-F238E27FC236}">
                <a16:creationId xmlns:a16="http://schemas.microsoft.com/office/drawing/2014/main" id="{1B84C872-C315-FAB6-0C3F-B4347E59C11A}"/>
              </a:ext>
            </a:extLst>
          </p:cNvPr>
          <p:cNvPicPr>
            <a:picLocks noGrp="1" noChangeAspect="1"/>
          </p:cNvPicPr>
          <p:nvPr>
            <p:ph type="pic" sz="quarter" idx="29"/>
          </p:nvPr>
        </p:nvPicPr>
        <p:blipFill>
          <a:blip r:embed="rId7">
            <a:extLst>
              <a:ext uri="{96DAC541-7B7A-43D3-8B79-37D633B846F1}">
                <asvg:svgBlip xmlns:asvg="http://schemas.microsoft.com/office/drawing/2016/SVG/main" r:embed="rId8"/>
              </a:ext>
            </a:extLst>
          </a:blip>
          <a:srcRect l="91" r="91"/>
          <a:stretch>
            <a:fillRect/>
          </a:stretch>
        </p:blipFill>
        <p:spPr/>
      </p:pic>
      <p:pic>
        <p:nvPicPr>
          <p:cNvPr id="33" name="Picture Placeholder 32" descr="Brain in head with solid fill">
            <a:extLst>
              <a:ext uri="{FF2B5EF4-FFF2-40B4-BE49-F238E27FC236}">
                <a16:creationId xmlns:a16="http://schemas.microsoft.com/office/drawing/2014/main" id="{D91AC44B-5A6B-EB1D-AF6A-BD5E5FE2249C}"/>
              </a:ext>
            </a:extLst>
          </p:cNvPr>
          <p:cNvPicPr>
            <a:picLocks noGrp="1" noChangeAspect="1"/>
          </p:cNvPicPr>
          <p:nvPr>
            <p:ph type="pic" sz="quarter" idx="30"/>
          </p:nvPr>
        </p:nvPicPr>
        <p:blipFill>
          <a:blip r:embed="rId9">
            <a:extLst>
              <a:ext uri="{96DAC541-7B7A-43D3-8B79-37D633B846F1}">
                <asvg:svgBlip xmlns:asvg="http://schemas.microsoft.com/office/drawing/2016/SVG/main" r:embed="rId10"/>
              </a:ext>
            </a:extLst>
          </a:blip>
          <a:srcRect l="91" r="91"/>
          <a:stretch>
            <a:fillRect/>
          </a:stretch>
        </p:blipFill>
        <p:spPr>
          <a:xfrm>
            <a:off x="1041234" y="3800287"/>
            <a:ext cx="867600" cy="868680"/>
          </a:xfrm>
        </p:spPr>
      </p:pic>
      <p:pic>
        <p:nvPicPr>
          <p:cNvPr id="34" name="Picture 33">
            <a:extLst>
              <a:ext uri="{FF2B5EF4-FFF2-40B4-BE49-F238E27FC236}">
                <a16:creationId xmlns:a16="http://schemas.microsoft.com/office/drawing/2014/main" id="{8DCB7B23-77A7-906F-862B-3006BA346B6A}"/>
              </a:ext>
            </a:extLst>
          </p:cNvPr>
          <p:cNvPicPr>
            <a:picLocks noChangeAspect="1"/>
          </p:cNvPicPr>
          <p:nvPr/>
        </p:nvPicPr>
        <p:blipFill>
          <a:blip r:embed="rId11"/>
          <a:stretch>
            <a:fillRect/>
          </a:stretch>
        </p:blipFill>
        <p:spPr>
          <a:xfrm>
            <a:off x="4576520" y="3432708"/>
            <a:ext cx="3535532" cy="2729486"/>
          </a:xfrm>
          <a:prstGeom prst="rect">
            <a:avLst/>
          </a:prstGeom>
        </p:spPr>
      </p:pic>
    </p:spTree>
    <p:extLst>
      <p:ext uri="{BB962C8B-B14F-4D97-AF65-F5344CB8AC3E}">
        <p14:creationId xmlns:p14="http://schemas.microsoft.com/office/powerpoint/2010/main" val="1070465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2FF6D-9A9E-7AC2-1501-8FFC70E3D3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A41765-C9F6-9058-D43A-20BBA2FD47A2}"/>
              </a:ext>
            </a:extLst>
          </p:cNvPr>
          <p:cNvSpPr>
            <a:spLocks noGrp="1"/>
          </p:cNvSpPr>
          <p:nvPr>
            <p:ph type="title"/>
          </p:nvPr>
        </p:nvSpPr>
        <p:spPr>
          <a:xfrm>
            <a:off x="928800" y="607100"/>
            <a:ext cx="8367600" cy="697044"/>
          </a:xfrm>
        </p:spPr>
        <p:txBody>
          <a:bodyPr/>
          <a:lstStyle/>
          <a:p>
            <a:r>
              <a:rPr lang="en-GB"/>
              <a:t>Tips for understanding your child’s anxious thoughts</a:t>
            </a:r>
          </a:p>
        </p:txBody>
      </p:sp>
      <p:sp>
        <p:nvSpPr>
          <p:cNvPr id="3" name="Text Placeholder 2">
            <a:extLst>
              <a:ext uri="{FF2B5EF4-FFF2-40B4-BE49-F238E27FC236}">
                <a16:creationId xmlns:a16="http://schemas.microsoft.com/office/drawing/2014/main" id="{A79A0903-73EB-F845-C38F-D55F25CADCB9}"/>
              </a:ext>
            </a:extLst>
          </p:cNvPr>
          <p:cNvSpPr>
            <a:spLocks noGrp="1"/>
          </p:cNvSpPr>
          <p:nvPr>
            <p:ph type="body" sz="half" idx="2"/>
          </p:nvPr>
        </p:nvSpPr>
        <p:spPr>
          <a:xfrm>
            <a:off x="928799" y="3362030"/>
            <a:ext cx="3256674" cy="499493"/>
          </a:xfrm>
        </p:spPr>
        <p:txBody>
          <a:bodyPr/>
          <a:lstStyle/>
          <a:p>
            <a:r>
              <a:rPr lang="en-GB"/>
              <a:t>Making suggestions</a:t>
            </a:r>
          </a:p>
          <a:p>
            <a:endParaRPr lang="en-GB"/>
          </a:p>
        </p:txBody>
      </p:sp>
      <p:sp>
        <p:nvSpPr>
          <p:cNvPr id="5" name="Text Placeholder 4">
            <a:extLst>
              <a:ext uri="{FF2B5EF4-FFF2-40B4-BE49-F238E27FC236}">
                <a16:creationId xmlns:a16="http://schemas.microsoft.com/office/drawing/2014/main" id="{76EA8ABA-56E3-4B03-4D69-84B93973A13B}"/>
              </a:ext>
            </a:extLst>
          </p:cNvPr>
          <p:cNvSpPr>
            <a:spLocks noGrp="1"/>
          </p:cNvSpPr>
          <p:nvPr>
            <p:ph type="body" sz="half" idx="16"/>
          </p:nvPr>
        </p:nvSpPr>
        <p:spPr>
          <a:xfrm>
            <a:off x="4539622" y="3362030"/>
            <a:ext cx="3786038" cy="499493"/>
          </a:xfrm>
        </p:spPr>
        <p:txBody>
          <a:bodyPr>
            <a:noAutofit/>
          </a:bodyPr>
          <a:lstStyle/>
          <a:p>
            <a:r>
              <a:rPr lang="en-GB"/>
              <a:t>Checking for understanding</a:t>
            </a:r>
          </a:p>
        </p:txBody>
      </p:sp>
      <p:sp>
        <p:nvSpPr>
          <p:cNvPr id="6" name="Text Placeholder 5">
            <a:extLst>
              <a:ext uri="{FF2B5EF4-FFF2-40B4-BE49-F238E27FC236}">
                <a16:creationId xmlns:a16="http://schemas.microsoft.com/office/drawing/2014/main" id="{23531FCF-B5DA-6F6E-4AE8-0C11FD17D610}"/>
              </a:ext>
            </a:extLst>
          </p:cNvPr>
          <p:cNvSpPr>
            <a:spLocks noGrp="1"/>
          </p:cNvSpPr>
          <p:nvPr>
            <p:ph type="body" sz="half" idx="17"/>
          </p:nvPr>
        </p:nvSpPr>
        <p:spPr>
          <a:xfrm>
            <a:off x="8374808" y="3418051"/>
            <a:ext cx="3256674" cy="499493"/>
          </a:xfrm>
        </p:spPr>
        <p:txBody>
          <a:bodyPr>
            <a:normAutofit fontScale="92500"/>
          </a:bodyPr>
          <a:lstStyle/>
          <a:p>
            <a:r>
              <a:rPr lang="en-GB"/>
              <a:t>Make it fun or rewarding</a:t>
            </a:r>
          </a:p>
          <a:p>
            <a:endParaRPr lang="en-GB"/>
          </a:p>
        </p:txBody>
      </p:sp>
      <p:sp>
        <p:nvSpPr>
          <p:cNvPr id="10" name="Text Placeholder 9">
            <a:extLst>
              <a:ext uri="{FF2B5EF4-FFF2-40B4-BE49-F238E27FC236}">
                <a16:creationId xmlns:a16="http://schemas.microsoft.com/office/drawing/2014/main" id="{E26BF4F3-A573-34D5-7D71-56AE5E820169}"/>
              </a:ext>
            </a:extLst>
          </p:cNvPr>
          <p:cNvSpPr>
            <a:spLocks noGrp="1"/>
          </p:cNvSpPr>
          <p:nvPr>
            <p:ph type="body" sz="half" idx="21"/>
          </p:nvPr>
        </p:nvSpPr>
        <p:spPr>
          <a:xfrm>
            <a:off x="928800" y="3799330"/>
            <a:ext cx="3647744" cy="784393"/>
          </a:xfrm>
        </p:spPr>
        <p:txBody>
          <a:bodyPr>
            <a:normAutofit fontScale="55000" lnSpcReduction="20000"/>
          </a:bodyPr>
          <a:lstStyle/>
          <a:p>
            <a:r>
              <a:rPr lang="en-GB" sz="3600" b="1"/>
              <a:t>It can be helpful to make suggestions if your child says they don’t know...</a:t>
            </a:r>
          </a:p>
          <a:p>
            <a:endParaRPr lang="en-GB"/>
          </a:p>
        </p:txBody>
      </p:sp>
      <p:sp>
        <p:nvSpPr>
          <p:cNvPr id="11" name="Text Placeholder 10">
            <a:extLst>
              <a:ext uri="{FF2B5EF4-FFF2-40B4-BE49-F238E27FC236}">
                <a16:creationId xmlns:a16="http://schemas.microsoft.com/office/drawing/2014/main" id="{A7617FAD-52A8-DE8A-87ED-FBE62F119CA3}"/>
              </a:ext>
            </a:extLst>
          </p:cNvPr>
          <p:cNvSpPr>
            <a:spLocks noGrp="1"/>
          </p:cNvSpPr>
          <p:nvPr>
            <p:ph type="body" sz="half" idx="22"/>
          </p:nvPr>
        </p:nvSpPr>
        <p:spPr>
          <a:xfrm>
            <a:off x="4539622" y="3794887"/>
            <a:ext cx="3256674" cy="1020644"/>
          </a:xfrm>
        </p:spPr>
        <p:txBody>
          <a:bodyPr>
            <a:normAutofit/>
          </a:bodyPr>
          <a:lstStyle/>
          <a:p>
            <a:r>
              <a:rPr lang="en-GB" sz="2000" b="1"/>
              <a:t>“so you are worried that…  have I got that right?</a:t>
            </a:r>
          </a:p>
        </p:txBody>
      </p:sp>
      <p:sp>
        <p:nvSpPr>
          <p:cNvPr id="12" name="Text Placeholder 11">
            <a:extLst>
              <a:ext uri="{FF2B5EF4-FFF2-40B4-BE49-F238E27FC236}">
                <a16:creationId xmlns:a16="http://schemas.microsoft.com/office/drawing/2014/main" id="{BE4A773E-B0BE-86D1-999A-748CF6E6DD9F}"/>
              </a:ext>
            </a:extLst>
          </p:cNvPr>
          <p:cNvSpPr>
            <a:spLocks noGrp="1"/>
          </p:cNvSpPr>
          <p:nvPr>
            <p:ph type="body" sz="half" idx="23"/>
          </p:nvPr>
        </p:nvSpPr>
        <p:spPr>
          <a:xfrm>
            <a:off x="8374808" y="3821173"/>
            <a:ext cx="3032310" cy="1020644"/>
          </a:xfrm>
        </p:spPr>
        <p:txBody>
          <a:bodyPr>
            <a:noAutofit/>
          </a:bodyPr>
          <a:lstStyle/>
          <a:p>
            <a:r>
              <a:rPr lang="en-GB" sz="2000" b="1"/>
              <a:t>Helping your child know it’s ok to talk about worries</a:t>
            </a:r>
          </a:p>
        </p:txBody>
      </p:sp>
      <p:pic>
        <p:nvPicPr>
          <p:cNvPr id="23" name="Picture Placeholder 22" descr="Thought with solid fill">
            <a:extLst>
              <a:ext uri="{FF2B5EF4-FFF2-40B4-BE49-F238E27FC236}">
                <a16:creationId xmlns:a16="http://schemas.microsoft.com/office/drawing/2014/main" id="{54978040-25EF-75D2-4E35-C94CF09A4598}"/>
              </a:ext>
            </a:extLst>
          </p:cNvPr>
          <p:cNvPicPr>
            <a:picLocks noGrp="1" noChangeAspect="1"/>
          </p:cNvPicPr>
          <p:nvPr>
            <p:ph type="pic" sz="quarter" idx="27"/>
          </p:nvPr>
        </p:nvPicPr>
        <p:blipFill>
          <a:blip r:embed="rId3">
            <a:extLst>
              <a:ext uri="{96DAC541-7B7A-43D3-8B79-37D633B846F1}">
                <asvg:svgBlip xmlns:asvg="http://schemas.microsoft.com/office/drawing/2016/SVG/main" r:embed="rId4"/>
              </a:ext>
            </a:extLst>
          </a:blip>
          <a:srcRect l="62" r="62"/>
          <a:stretch/>
        </p:blipFill>
        <p:spPr>
          <a:xfrm>
            <a:off x="1041234" y="2441933"/>
            <a:ext cx="867600" cy="868680"/>
          </a:xfrm>
        </p:spPr>
      </p:pic>
      <p:pic>
        <p:nvPicPr>
          <p:cNvPr id="25" name="Picture Placeholder 24" descr="Lightbulb and gear with solid fill">
            <a:extLst>
              <a:ext uri="{FF2B5EF4-FFF2-40B4-BE49-F238E27FC236}">
                <a16:creationId xmlns:a16="http://schemas.microsoft.com/office/drawing/2014/main" id="{5EFB5FB9-6AE2-1CDF-CC9E-34F154F1DC51}"/>
              </a:ext>
            </a:extLst>
          </p:cNvPr>
          <p:cNvPicPr>
            <a:picLocks noGrp="1" noChangeAspect="1"/>
          </p:cNvPicPr>
          <p:nvPr>
            <p:ph type="pic" sz="quarter" idx="28"/>
          </p:nvPr>
        </p:nvPicPr>
        <p:blipFill>
          <a:blip r:embed="rId5">
            <a:extLst>
              <a:ext uri="{96DAC541-7B7A-43D3-8B79-37D633B846F1}">
                <asvg:svgBlip xmlns:asvg="http://schemas.microsoft.com/office/drawing/2016/SVG/main" r:embed="rId6"/>
              </a:ext>
            </a:extLst>
          </a:blip>
          <a:srcRect l="62" r="62"/>
          <a:stretch/>
        </p:blipFill>
        <p:spPr>
          <a:xfrm>
            <a:off x="4596985" y="2429964"/>
            <a:ext cx="867600" cy="868680"/>
          </a:xfrm>
        </p:spPr>
      </p:pic>
      <p:pic>
        <p:nvPicPr>
          <p:cNvPr id="31" name="Picture Placeholder 30" descr="Trophy with solid fill">
            <a:extLst>
              <a:ext uri="{FF2B5EF4-FFF2-40B4-BE49-F238E27FC236}">
                <a16:creationId xmlns:a16="http://schemas.microsoft.com/office/drawing/2014/main" id="{0CF85473-B8A2-F046-FBCB-9F5D503C3261}"/>
              </a:ext>
            </a:extLst>
          </p:cNvPr>
          <p:cNvPicPr>
            <a:picLocks noGrp="1" noChangeAspect="1"/>
          </p:cNvPicPr>
          <p:nvPr>
            <p:ph type="pic" sz="quarter" idx="29"/>
          </p:nvPr>
        </p:nvPicPr>
        <p:blipFill>
          <a:blip r:embed="rId7">
            <a:extLst>
              <a:ext uri="{96DAC541-7B7A-43D3-8B79-37D633B846F1}">
                <asvg:svgBlip xmlns:asvg="http://schemas.microsoft.com/office/drawing/2016/SVG/main" r:embed="rId8"/>
              </a:ext>
            </a:extLst>
          </a:blip>
          <a:srcRect l="62" r="62"/>
          <a:stretch/>
        </p:blipFill>
        <p:spPr>
          <a:xfrm>
            <a:off x="8374808" y="2441933"/>
            <a:ext cx="867600" cy="868680"/>
          </a:xfrm>
        </p:spPr>
      </p:pic>
    </p:spTree>
    <p:extLst>
      <p:ext uri="{BB962C8B-B14F-4D97-AF65-F5344CB8AC3E}">
        <p14:creationId xmlns:p14="http://schemas.microsoft.com/office/powerpoint/2010/main" val="2405821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93530FCE-0206-7B87-8B3D-2493581FD242}"/>
              </a:ext>
            </a:extLst>
          </p:cNvPr>
          <p:cNvSpPr>
            <a:spLocks noGrp="1"/>
          </p:cNvSpPr>
          <p:nvPr>
            <p:ph type="title"/>
          </p:nvPr>
        </p:nvSpPr>
        <p:spPr>
          <a:xfrm>
            <a:off x="1527519" y="1700327"/>
            <a:ext cx="4143555" cy="1536580"/>
          </a:xfrm>
        </p:spPr>
        <p:txBody>
          <a:bodyPr>
            <a:normAutofit fontScale="90000"/>
          </a:bodyPr>
          <a:lstStyle/>
          <a:p>
            <a:r>
              <a:rPr lang="en-US"/>
              <a:t>The problem with reassurance </a:t>
            </a:r>
          </a:p>
        </p:txBody>
      </p:sp>
      <p:sp>
        <p:nvSpPr>
          <p:cNvPr id="14" name="Content Placeholder 2">
            <a:extLst>
              <a:ext uri="{FF2B5EF4-FFF2-40B4-BE49-F238E27FC236}">
                <a16:creationId xmlns:a16="http://schemas.microsoft.com/office/drawing/2014/main" id="{85985A0D-EE1C-883B-E420-6E14D8DCB964}"/>
              </a:ext>
            </a:extLst>
          </p:cNvPr>
          <p:cNvSpPr>
            <a:spLocks noGrp="1"/>
          </p:cNvSpPr>
          <p:nvPr>
            <p:ph idx="1"/>
          </p:nvPr>
        </p:nvSpPr>
        <p:spPr>
          <a:xfrm>
            <a:off x="6303372" y="468923"/>
            <a:ext cx="5607273" cy="5920154"/>
          </a:xfrm>
        </p:spPr>
        <p:txBody>
          <a:bodyPr>
            <a:normAutofit/>
          </a:bodyPr>
          <a:lstStyle/>
          <a:p>
            <a:r>
              <a:rPr lang="en-GB" sz="2400" b="1"/>
              <a:t>Reassurance </a:t>
            </a:r>
          </a:p>
          <a:p>
            <a:pPr marL="457200" indent="-457200">
              <a:buFont typeface="Arial" panose="020B0604020202020204" pitchFamily="34" charset="0"/>
              <a:buChar char="•"/>
            </a:pPr>
            <a:r>
              <a:rPr lang="en-GB" sz="2400"/>
              <a:t>All parents reassure their children, it is a natural response, which may reduce distress</a:t>
            </a:r>
          </a:p>
          <a:p>
            <a:pPr marL="457200" indent="-457200">
              <a:buFont typeface="Arial" panose="020B0604020202020204" pitchFamily="34" charset="0"/>
              <a:buChar char="•"/>
            </a:pPr>
            <a:r>
              <a:rPr lang="en-GB" sz="2400"/>
              <a:t>Anxious children often seek out reassurance</a:t>
            </a:r>
          </a:p>
          <a:p>
            <a:r>
              <a:rPr lang="en-GB" sz="2400" b="1"/>
              <a:t>Persistence of reassurance </a:t>
            </a:r>
          </a:p>
          <a:p>
            <a:pPr marL="457200" indent="-457200">
              <a:buFont typeface="Arial" panose="020B0604020202020204" pitchFamily="34" charset="0"/>
              <a:buChar char="•"/>
            </a:pPr>
            <a:r>
              <a:rPr lang="en-GB" sz="2400"/>
              <a:t>It is hard to refrain from giving reassurance, especially when your child is feeling anxious, but giving it may help to maintain the problem</a:t>
            </a:r>
          </a:p>
          <a:p>
            <a:pPr marL="457200" indent="-457200">
              <a:buFont typeface="Arial" panose="020B0604020202020204" pitchFamily="34" charset="0"/>
              <a:buChar char="•"/>
            </a:pPr>
            <a:r>
              <a:rPr lang="en-GB" sz="2400"/>
              <a:t>Reassurance may become very repetitive/frequent </a:t>
            </a:r>
          </a:p>
          <a:p>
            <a:endParaRPr lang="en-US"/>
          </a:p>
        </p:txBody>
      </p:sp>
      <p:sp>
        <p:nvSpPr>
          <p:cNvPr id="18" name="Text Placeholder 4">
            <a:extLst>
              <a:ext uri="{FF2B5EF4-FFF2-40B4-BE49-F238E27FC236}">
                <a16:creationId xmlns:a16="http://schemas.microsoft.com/office/drawing/2014/main" id="{C08440D3-ED04-81C4-D3A4-4EE315E50E7E}"/>
              </a:ext>
            </a:extLst>
          </p:cNvPr>
          <p:cNvSpPr>
            <a:spLocks noGrp="1"/>
          </p:cNvSpPr>
          <p:nvPr>
            <p:ph type="body" sz="quarter" idx="14"/>
          </p:nvPr>
        </p:nvSpPr>
        <p:spPr>
          <a:xfrm>
            <a:off x="11083583" y="837333"/>
            <a:ext cx="610772" cy="328893"/>
          </a:xfrm>
        </p:spPr>
        <p:txBody>
          <a:bodyPr/>
          <a:lstStyle/>
          <a:p>
            <a:endParaRPr lang="en-US"/>
          </a:p>
        </p:txBody>
      </p:sp>
    </p:spTree>
    <p:extLst>
      <p:ext uri="{BB962C8B-B14F-4D97-AF65-F5344CB8AC3E}">
        <p14:creationId xmlns:p14="http://schemas.microsoft.com/office/powerpoint/2010/main" val="31561397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06BBE7B-8F35-A920-CA97-7A4AE8E2BEDA}"/>
              </a:ext>
            </a:extLst>
          </p:cNvPr>
          <p:cNvSpPr>
            <a:spLocks noGrp="1"/>
          </p:cNvSpPr>
          <p:nvPr>
            <p:ph type="body" idx="1"/>
          </p:nvPr>
        </p:nvSpPr>
        <p:spPr>
          <a:xfrm>
            <a:off x="225011" y="2167439"/>
            <a:ext cx="5870990" cy="4281112"/>
          </a:xfrm>
        </p:spPr>
        <p:txBody>
          <a:bodyPr>
            <a:normAutofit fontScale="70000" lnSpcReduction="20000"/>
          </a:bodyPr>
          <a:lstStyle/>
          <a:p>
            <a:pPr marL="457200" indent="-457200">
              <a:buFont typeface="+mj-lt"/>
              <a:buAutoNum type="arabicPeriod"/>
            </a:pPr>
            <a:r>
              <a:rPr lang="en-GB" sz="2700"/>
              <a:t>Empathising, understanding, connecting</a:t>
            </a:r>
          </a:p>
          <a:p>
            <a:pPr marL="457200" indent="-457200">
              <a:buFont typeface="+mj-lt"/>
              <a:buAutoNum type="arabicPeriod"/>
            </a:pPr>
            <a:r>
              <a:rPr lang="en-GB" sz="2700"/>
              <a:t>Asking questions, not giving answers</a:t>
            </a:r>
          </a:p>
          <a:p>
            <a:pPr marL="342900" indent="-342900">
              <a:buFont typeface="Arial" panose="020B0604020202020204" pitchFamily="34" charset="0"/>
              <a:buChar char="•"/>
            </a:pPr>
            <a:r>
              <a:rPr lang="en-GB" sz="2700">
                <a:solidFill>
                  <a:schemeClr val="tx1"/>
                </a:solidFill>
              </a:rPr>
              <a:t>Gets children to think for themselves </a:t>
            </a:r>
          </a:p>
          <a:p>
            <a:pPr marL="342900" indent="-342900">
              <a:buFont typeface="Arial" panose="020B0604020202020204" pitchFamily="34" charset="0"/>
              <a:buChar char="•"/>
            </a:pPr>
            <a:r>
              <a:rPr lang="en-GB" sz="2700">
                <a:solidFill>
                  <a:schemeClr val="tx1"/>
                </a:solidFill>
              </a:rPr>
              <a:t>Helps children to remember the conclusions that were drawn because they have worked them out for themselves </a:t>
            </a:r>
          </a:p>
          <a:p>
            <a:pPr marL="342900" indent="-342900">
              <a:buFont typeface="Arial" panose="020B0604020202020204" pitchFamily="34" charset="0"/>
              <a:buChar char="•"/>
            </a:pPr>
            <a:r>
              <a:rPr lang="en-GB" sz="2700">
                <a:solidFill>
                  <a:schemeClr val="tx1"/>
                </a:solidFill>
              </a:rPr>
              <a:t>Puts children in control </a:t>
            </a:r>
          </a:p>
          <a:p>
            <a:endParaRPr lang="en-GB" sz="2700"/>
          </a:p>
          <a:p>
            <a:r>
              <a:rPr lang="en-GB" sz="2700"/>
              <a:t>3. Thinking like a judge in court:</a:t>
            </a:r>
          </a:p>
          <a:p>
            <a:pPr marL="342900" indent="-342900">
              <a:buFont typeface="Arial" panose="020B0604020202020204" pitchFamily="34" charset="0"/>
              <a:buChar char="•"/>
            </a:pPr>
            <a:r>
              <a:rPr lang="en-GB" sz="2700">
                <a:solidFill>
                  <a:schemeClr val="tx1"/>
                </a:solidFill>
              </a:rPr>
              <a:t>Identify the suspect (the thought) then…</a:t>
            </a:r>
          </a:p>
          <a:p>
            <a:pPr marL="342900" indent="-342900">
              <a:buFont typeface="Arial" panose="020B0604020202020204" pitchFamily="34" charset="0"/>
              <a:buChar char="•"/>
            </a:pPr>
            <a:r>
              <a:rPr lang="en-GB" sz="2700">
                <a:solidFill>
                  <a:schemeClr val="tx1"/>
                </a:solidFill>
              </a:rPr>
              <a:t>Investigate other suspects (alternative evidence), and then…</a:t>
            </a:r>
          </a:p>
          <a:p>
            <a:pPr marL="342900" indent="-342900">
              <a:buFont typeface="Arial" panose="020B0604020202020204" pitchFamily="34" charset="0"/>
              <a:buChar char="•"/>
            </a:pPr>
            <a:r>
              <a:rPr lang="en-GB" sz="2700">
                <a:solidFill>
                  <a:schemeClr val="tx1"/>
                </a:solidFill>
              </a:rPr>
              <a:t>Make a judgement about the first suspect; is the thought realistic or helpful </a:t>
            </a:r>
          </a:p>
          <a:p>
            <a:endParaRPr lang="en-GB"/>
          </a:p>
        </p:txBody>
      </p:sp>
      <p:sp>
        <p:nvSpPr>
          <p:cNvPr id="3" name="Title 2">
            <a:extLst>
              <a:ext uri="{FF2B5EF4-FFF2-40B4-BE49-F238E27FC236}">
                <a16:creationId xmlns:a16="http://schemas.microsoft.com/office/drawing/2014/main" id="{37C5131F-E096-49AA-3D70-0472490E5218}"/>
              </a:ext>
            </a:extLst>
          </p:cNvPr>
          <p:cNvSpPr>
            <a:spLocks noGrp="1"/>
          </p:cNvSpPr>
          <p:nvPr>
            <p:ph type="title"/>
          </p:nvPr>
        </p:nvSpPr>
        <p:spPr/>
        <p:txBody>
          <a:bodyPr/>
          <a:lstStyle/>
          <a:p>
            <a:r>
              <a:rPr lang="en-GB"/>
              <a:t>How to cut out reassurance </a:t>
            </a:r>
          </a:p>
        </p:txBody>
      </p:sp>
      <p:sp>
        <p:nvSpPr>
          <p:cNvPr id="4" name="Text Placeholder 3">
            <a:extLst>
              <a:ext uri="{FF2B5EF4-FFF2-40B4-BE49-F238E27FC236}">
                <a16:creationId xmlns:a16="http://schemas.microsoft.com/office/drawing/2014/main" id="{B0D7D3F5-0C0D-8E45-0873-B26B6B910CDD}"/>
              </a:ext>
            </a:extLst>
          </p:cNvPr>
          <p:cNvSpPr>
            <a:spLocks noGrp="1"/>
          </p:cNvSpPr>
          <p:nvPr>
            <p:ph type="body" sz="quarter" idx="14"/>
          </p:nvPr>
        </p:nvSpPr>
        <p:spPr/>
        <p:txBody>
          <a:bodyPr/>
          <a:lstStyle/>
          <a:p>
            <a:endParaRPr lang="en-GB"/>
          </a:p>
        </p:txBody>
      </p:sp>
      <p:pic>
        <p:nvPicPr>
          <p:cNvPr id="8" name="Picture 7">
            <a:extLst>
              <a:ext uri="{FF2B5EF4-FFF2-40B4-BE49-F238E27FC236}">
                <a16:creationId xmlns:a16="http://schemas.microsoft.com/office/drawing/2014/main" id="{20252F3A-323A-0835-1EB6-E0B5E5F34197}"/>
              </a:ext>
            </a:extLst>
          </p:cNvPr>
          <p:cNvPicPr>
            <a:picLocks noChangeAspect="1"/>
          </p:cNvPicPr>
          <p:nvPr/>
        </p:nvPicPr>
        <p:blipFill>
          <a:blip r:embed="rId3"/>
          <a:stretch>
            <a:fillRect/>
          </a:stretch>
        </p:blipFill>
        <p:spPr>
          <a:xfrm>
            <a:off x="6520928" y="224479"/>
            <a:ext cx="5202736" cy="6323325"/>
          </a:xfrm>
          <a:prstGeom prst="rect">
            <a:avLst/>
          </a:prstGeom>
        </p:spPr>
      </p:pic>
    </p:spTree>
    <p:extLst>
      <p:ext uri="{BB962C8B-B14F-4D97-AF65-F5344CB8AC3E}">
        <p14:creationId xmlns:p14="http://schemas.microsoft.com/office/powerpoint/2010/main" val="37429703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23BFC-29A6-97EA-6D02-05277306AD71}"/>
              </a:ext>
            </a:extLst>
          </p:cNvPr>
          <p:cNvSpPr>
            <a:spLocks noGrp="1"/>
          </p:cNvSpPr>
          <p:nvPr>
            <p:ph type="title"/>
          </p:nvPr>
        </p:nvSpPr>
        <p:spPr/>
        <p:txBody>
          <a:bodyPr/>
          <a:lstStyle/>
          <a:p>
            <a:r>
              <a:rPr lang="en-GB"/>
              <a:t>Building Brave Behaviour</a:t>
            </a:r>
          </a:p>
        </p:txBody>
      </p:sp>
      <p:sp>
        <p:nvSpPr>
          <p:cNvPr id="3" name="Subtitle 2">
            <a:extLst>
              <a:ext uri="{FF2B5EF4-FFF2-40B4-BE49-F238E27FC236}">
                <a16:creationId xmlns:a16="http://schemas.microsoft.com/office/drawing/2014/main" id="{67C01417-05B4-D4EC-FD1D-DC2915D6D19D}"/>
              </a:ext>
            </a:extLst>
          </p:cNvPr>
          <p:cNvSpPr>
            <a:spLocks noGrp="1"/>
          </p:cNvSpPr>
          <p:nvPr>
            <p:ph type="subTitle" idx="13"/>
          </p:nvPr>
        </p:nvSpPr>
        <p:spPr>
          <a:xfrm>
            <a:off x="1527519" y="3023127"/>
            <a:ext cx="9867312" cy="2997540"/>
          </a:xfrm>
        </p:spPr>
        <p:txBody>
          <a:bodyPr>
            <a:normAutofit lnSpcReduction="10000"/>
          </a:bodyPr>
          <a:lstStyle/>
          <a:p>
            <a:r>
              <a:rPr lang="en-GB"/>
              <a:t>Coming up with alternative thoughts is only one part of the solution.</a:t>
            </a:r>
          </a:p>
          <a:p>
            <a:r>
              <a:rPr lang="en-GB"/>
              <a:t>In order for children to really start to feel different, they need to have a go at trying the things they are scared of.</a:t>
            </a:r>
          </a:p>
          <a:p>
            <a:r>
              <a:rPr lang="en-GB"/>
              <a:t>It is important that children learn to become independent in order to overcome their anxiety and to increase their sense of accomplishment.</a:t>
            </a:r>
          </a:p>
          <a:p>
            <a:r>
              <a:rPr lang="en-GB"/>
              <a:t>They need to learn that they can fight their own battles, without a parent coming to the rescue and have the opportunity to have a go for themselves.</a:t>
            </a:r>
          </a:p>
          <a:p>
            <a:endParaRPr lang="en-GB"/>
          </a:p>
        </p:txBody>
      </p:sp>
    </p:spTree>
    <p:extLst>
      <p:ext uri="{BB962C8B-B14F-4D97-AF65-F5344CB8AC3E}">
        <p14:creationId xmlns:p14="http://schemas.microsoft.com/office/powerpoint/2010/main" val="41330397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D4E4E-1FE7-3C3C-6852-CAAC59CAAE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7FD47C-84DF-92B3-50C1-344B671D2F75}"/>
              </a:ext>
            </a:extLst>
          </p:cNvPr>
          <p:cNvSpPr>
            <a:spLocks noGrp="1"/>
          </p:cNvSpPr>
          <p:nvPr>
            <p:ph type="title"/>
          </p:nvPr>
        </p:nvSpPr>
        <p:spPr>
          <a:xfrm>
            <a:off x="1527519" y="1443655"/>
            <a:ext cx="5482881" cy="1536580"/>
          </a:xfrm>
        </p:spPr>
        <p:txBody>
          <a:bodyPr>
            <a:normAutofit/>
          </a:bodyPr>
          <a:lstStyle/>
          <a:p>
            <a:r>
              <a:rPr lang="en-GB" sz="3600"/>
              <a:t>Promoting ‘have a go’ Behaviour</a:t>
            </a:r>
          </a:p>
        </p:txBody>
      </p:sp>
      <p:sp>
        <p:nvSpPr>
          <p:cNvPr id="3" name="Subtitle 2">
            <a:extLst>
              <a:ext uri="{FF2B5EF4-FFF2-40B4-BE49-F238E27FC236}">
                <a16:creationId xmlns:a16="http://schemas.microsoft.com/office/drawing/2014/main" id="{08B302CF-3C02-A13C-B935-902990CE9DB9}"/>
              </a:ext>
            </a:extLst>
          </p:cNvPr>
          <p:cNvSpPr>
            <a:spLocks noGrp="1"/>
          </p:cNvSpPr>
          <p:nvPr>
            <p:ph type="subTitle" idx="13"/>
          </p:nvPr>
        </p:nvSpPr>
        <p:spPr>
          <a:xfrm>
            <a:off x="1216271" y="2980235"/>
            <a:ext cx="9867312" cy="2997540"/>
          </a:xfrm>
        </p:spPr>
        <p:txBody>
          <a:bodyPr>
            <a:normAutofit fontScale="85000" lnSpcReduction="20000"/>
          </a:bodyPr>
          <a:lstStyle/>
          <a:p>
            <a:r>
              <a:rPr lang="en-GB"/>
              <a:t>Pay attention to your child’s attempts at facing fears and being brave and give as much attention and praise as possible.</a:t>
            </a:r>
          </a:p>
          <a:p>
            <a:r>
              <a:rPr lang="en-GB"/>
              <a:t>Need to give time and attention to the child when they are not showing anxious (or oppositional) behaviours</a:t>
            </a:r>
          </a:p>
          <a:p>
            <a:r>
              <a:rPr lang="en-GB"/>
              <a:t>Rewards are another way of giving your child attention for being brave.</a:t>
            </a:r>
          </a:p>
          <a:p>
            <a:r>
              <a:rPr lang="en-GB"/>
              <a:t>Rewards don’t need to be expensive or cost money, but should fit with the achievement that your child has made </a:t>
            </a:r>
          </a:p>
          <a:p>
            <a:r>
              <a:rPr lang="en-GB"/>
              <a:t>It is important for children to observe other people doing things they might be scared of. </a:t>
            </a:r>
          </a:p>
          <a:p>
            <a:r>
              <a:rPr lang="en-GB"/>
              <a:t>Other people can model being brave.</a:t>
            </a:r>
          </a:p>
        </p:txBody>
      </p:sp>
    </p:spTree>
    <p:extLst>
      <p:ext uri="{BB962C8B-B14F-4D97-AF65-F5344CB8AC3E}">
        <p14:creationId xmlns:p14="http://schemas.microsoft.com/office/powerpoint/2010/main" val="42462181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B941E-C00B-0D37-79A6-33EE3B45EA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5FCB01-5D9F-10F4-FA3F-0D1BBFC14796}"/>
              </a:ext>
            </a:extLst>
          </p:cNvPr>
          <p:cNvSpPr>
            <a:spLocks noGrp="1"/>
          </p:cNvSpPr>
          <p:nvPr>
            <p:ph type="title"/>
          </p:nvPr>
        </p:nvSpPr>
        <p:spPr>
          <a:xfrm>
            <a:off x="1527519" y="1443655"/>
            <a:ext cx="5482881" cy="1536580"/>
          </a:xfrm>
        </p:spPr>
        <p:txBody>
          <a:bodyPr>
            <a:normAutofit/>
          </a:bodyPr>
          <a:lstStyle/>
          <a:p>
            <a:r>
              <a:rPr lang="en-GB" sz="3600"/>
              <a:t>Facing Fears</a:t>
            </a:r>
          </a:p>
        </p:txBody>
      </p:sp>
      <p:sp>
        <p:nvSpPr>
          <p:cNvPr id="3" name="Subtitle 2">
            <a:extLst>
              <a:ext uri="{FF2B5EF4-FFF2-40B4-BE49-F238E27FC236}">
                <a16:creationId xmlns:a16="http://schemas.microsoft.com/office/drawing/2014/main" id="{D91194F5-E490-1D0E-8801-1C724A79E711}"/>
              </a:ext>
            </a:extLst>
          </p:cNvPr>
          <p:cNvSpPr>
            <a:spLocks noGrp="1"/>
          </p:cNvSpPr>
          <p:nvPr>
            <p:ph type="subTitle" idx="13"/>
          </p:nvPr>
        </p:nvSpPr>
        <p:spPr>
          <a:xfrm>
            <a:off x="848534" y="2994532"/>
            <a:ext cx="10166836" cy="2997540"/>
          </a:xfrm>
        </p:spPr>
        <p:txBody>
          <a:bodyPr>
            <a:normAutofit fontScale="92500" lnSpcReduction="10000"/>
          </a:bodyPr>
          <a:lstStyle/>
          <a:p>
            <a:r>
              <a:rPr lang="en-GB"/>
              <a:t>Think back to any difficulties your child had in testing out their fears previously </a:t>
            </a:r>
          </a:p>
          <a:p>
            <a:r>
              <a:rPr lang="en-GB"/>
              <a:t>Some fears may be too overwhelming for a child to simply have a go at… </a:t>
            </a:r>
          </a:p>
          <a:p>
            <a:r>
              <a:rPr lang="en-GB"/>
              <a:t>If this is the case, it is important to build up gradually what they are comfortable with.</a:t>
            </a:r>
          </a:p>
          <a:p>
            <a:r>
              <a:rPr lang="en-GB"/>
              <a:t>Fears wont go away unless we actually stand up to them.</a:t>
            </a:r>
          </a:p>
          <a:p>
            <a:r>
              <a:rPr lang="en-GB"/>
              <a:t>Avoiding things means we never find out whether they were really as bad as we thought and never find ways to deal with them </a:t>
            </a:r>
          </a:p>
          <a:p>
            <a:r>
              <a:rPr lang="en-GB"/>
              <a:t>The only way of overcoming fears is to do the things that make us scared.</a:t>
            </a:r>
          </a:p>
        </p:txBody>
      </p:sp>
    </p:spTree>
    <p:extLst>
      <p:ext uri="{BB962C8B-B14F-4D97-AF65-F5344CB8AC3E}">
        <p14:creationId xmlns:p14="http://schemas.microsoft.com/office/powerpoint/2010/main" val="3227578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9C195-861D-7D0E-EE06-4DF8CFA571D2}"/>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564E1CCA-2AA8-7B48-75BC-DA491BBC2458}"/>
              </a:ext>
            </a:extLst>
          </p:cNvPr>
          <p:cNvSpPr>
            <a:spLocks noGrp="1"/>
          </p:cNvSpPr>
          <p:nvPr>
            <p:ph type="body" idx="1"/>
          </p:nvPr>
        </p:nvSpPr>
        <p:spPr>
          <a:xfrm>
            <a:off x="488800" y="2576888"/>
            <a:ext cx="5870990" cy="4281112"/>
          </a:xfrm>
        </p:spPr>
        <p:txBody>
          <a:bodyPr>
            <a:normAutofit/>
          </a:bodyPr>
          <a:lstStyle/>
          <a:p>
            <a:pPr marL="514350" indent="-514350">
              <a:buFont typeface="+mj-lt"/>
              <a:buAutoNum type="arabicPeriod"/>
            </a:pPr>
            <a:r>
              <a:rPr lang="en-GB" sz="2700"/>
              <a:t>Helpful when the child is unsure what will happen (e.g. if they have always avoided a particular situation)</a:t>
            </a:r>
          </a:p>
          <a:p>
            <a:pPr marL="514350" indent="-514350">
              <a:buFont typeface="+mj-lt"/>
              <a:buAutoNum type="arabicPeriod"/>
            </a:pPr>
            <a:endParaRPr lang="en-GB" sz="2700"/>
          </a:p>
          <a:p>
            <a:pPr marL="514350" indent="-514350">
              <a:buFont typeface="+mj-lt"/>
              <a:buAutoNum type="arabicPeriod"/>
            </a:pPr>
            <a:r>
              <a:rPr lang="en-GB" sz="2700"/>
              <a:t>The child may feel differently, not just think differently </a:t>
            </a:r>
          </a:p>
          <a:p>
            <a:endParaRPr lang="en-GB" sz="2700"/>
          </a:p>
          <a:p>
            <a:pPr marL="457200" indent="-457200">
              <a:buFont typeface="+mj-lt"/>
              <a:buAutoNum type="arabicPeriod"/>
            </a:pPr>
            <a:endParaRPr lang="en-GB" sz="2700"/>
          </a:p>
          <a:p>
            <a:endParaRPr lang="en-GB"/>
          </a:p>
        </p:txBody>
      </p:sp>
      <p:sp>
        <p:nvSpPr>
          <p:cNvPr id="3" name="Title 2">
            <a:extLst>
              <a:ext uri="{FF2B5EF4-FFF2-40B4-BE49-F238E27FC236}">
                <a16:creationId xmlns:a16="http://schemas.microsoft.com/office/drawing/2014/main" id="{844F9AE0-855E-03D7-E6AB-56642CB1A83B}"/>
              </a:ext>
            </a:extLst>
          </p:cNvPr>
          <p:cNvSpPr>
            <a:spLocks noGrp="1"/>
          </p:cNvSpPr>
          <p:nvPr>
            <p:ph type="title"/>
          </p:nvPr>
        </p:nvSpPr>
        <p:spPr>
          <a:xfrm>
            <a:off x="1527519" y="630859"/>
            <a:ext cx="4503161" cy="1536580"/>
          </a:xfrm>
        </p:spPr>
        <p:txBody>
          <a:bodyPr>
            <a:normAutofit/>
          </a:bodyPr>
          <a:lstStyle/>
          <a:p>
            <a:r>
              <a:rPr lang="en-GB"/>
              <a:t>Behaviour Experiments</a:t>
            </a:r>
          </a:p>
        </p:txBody>
      </p:sp>
      <p:sp>
        <p:nvSpPr>
          <p:cNvPr id="4" name="Text Placeholder 3">
            <a:extLst>
              <a:ext uri="{FF2B5EF4-FFF2-40B4-BE49-F238E27FC236}">
                <a16:creationId xmlns:a16="http://schemas.microsoft.com/office/drawing/2014/main" id="{63C9D4C2-AFD4-DC6C-33EC-8567B1A566CB}"/>
              </a:ext>
            </a:extLst>
          </p:cNvPr>
          <p:cNvSpPr>
            <a:spLocks noGrp="1"/>
          </p:cNvSpPr>
          <p:nvPr>
            <p:ph type="body" sz="quarter" idx="14"/>
          </p:nvPr>
        </p:nvSpPr>
        <p:spPr/>
        <p:txBody>
          <a:bodyPr/>
          <a:lstStyle/>
          <a:p>
            <a:endParaRPr lang="en-GB"/>
          </a:p>
        </p:txBody>
      </p:sp>
      <p:pic>
        <p:nvPicPr>
          <p:cNvPr id="6" name="Picture 5">
            <a:extLst>
              <a:ext uri="{FF2B5EF4-FFF2-40B4-BE49-F238E27FC236}">
                <a16:creationId xmlns:a16="http://schemas.microsoft.com/office/drawing/2014/main" id="{1309CB64-05B0-F5A2-9B7C-94109CD4F688}"/>
              </a:ext>
            </a:extLst>
          </p:cNvPr>
          <p:cNvPicPr>
            <a:picLocks noChangeAspect="1"/>
          </p:cNvPicPr>
          <p:nvPr/>
        </p:nvPicPr>
        <p:blipFill>
          <a:blip r:embed="rId3"/>
          <a:stretch>
            <a:fillRect/>
          </a:stretch>
        </p:blipFill>
        <p:spPr>
          <a:xfrm>
            <a:off x="6741627" y="26276"/>
            <a:ext cx="4861094" cy="6805446"/>
          </a:xfrm>
          <a:prstGeom prst="rect">
            <a:avLst/>
          </a:prstGeom>
        </p:spPr>
      </p:pic>
    </p:spTree>
    <p:extLst>
      <p:ext uri="{BB962C8B-B14F-4D97-AF65-F5344CB8AC3E}">
        <p14:creationId xmlns:p14="http://schemas.microsoft.com/office/powerpoint/2010/main" val="30412950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DFF5B-10AD-08D5-1A88-BE0DDBAB3AD3}"/>
              </a:ext>
            </a:extLst>
          </p:cNvPr>
          <p:cNvSpPr>
            <a:spLocks noGrp="1"/>
          </p:cNvSpPr>
          <p:nvPr>
            <p:ph type="title"/>
          </p:nvPr>
        </p:nvSpPr>
        <p:spPr/>
        <p:txBody>
          <a:bodyPr/>
          <a:lstStyle/>
          <a:p>
            <a:r>
              <a:rPr lang="en-GB"/>
              <a:t>Take Care of You!</a:t>
            </a:r>
          </a:p>
        </p:txBody>
      </p:sp>
      <p:sp>
        <p:nvSpPr>
          <p:cNvPr id="4" name="Subtitle 3">
            <a:extLst>
              <a:ext uri="{FF2B5EF4-FFF2-40B4-BE49-F238E27FC236}">
                <a16:creationId xmlns:a16="http://schemas.microsoft.com/office/drawing/2014/main" id="{FA772A84-C69E-D71E-C578-9D5670809D42}"/>
              </a:ext>
            </a:extLst>
          </p:cNvPr>
          <p:cNvSpPr>
            <a:spLocks noGrp="1"/>
          </p:cNvSpPr>
          <p:nvPr>
            <p:ph type="subTitle" idx="13"/>
          </p:nvPr>
        </p:nvSpPr>
        <p:spPr>
          <a:xfrm>
            <a:off x="929641" y="1669110"/>
            <a:ext cx="9971158" cy="3770398"/>
          </a:xfrm>
        </p:spPr>
        <p:txBody>
          <a:bodyPr>
            <a:normAutofit fontScale="92500" lnSpcReduction="10000"/>
          </a:bodyPr>
          <a:lstStyle/>
          <a:p>
            <a:r>
              <a:rPr lang="en-GB"/>
              <a:t>Notice when your stress response is activated</a:t>
            </a:r>
          </a:p>
          <a:p>
            <a:endParaRPr lang="en-GB"/>
          </a:p>
          <a:p>
            <a:r>
              <a:rPr lang="en-GB"/>
              <a:t>Take time out for yourself</a:t>
            </a:r>
          </a:p>
          <a:p>
            <a:endParaRPr lang="en-GB"/>
          </a:p>
          <a:p>
            <a:r>
              <a:rPr lang="en-GB"/>
              <a:t>Make your bedroom a safe haven for you</a:t>
            </a:r>
          </a:p>
          <a:p>
            <a:endParaRPr lang="en-GB"/>
          </a:p>
          <a:p>
            <a:r>
              <a:rPr lang="en-GB"/>
              <a:t>Savour something e.g. a song, a cup of tea, a nature walk</a:t>
            </a:r>
          </a:p>
          <a:p>
            <a:r>
              <a:rPr lang="en-GB"/>
              <a:t> </a:t>
            </a:r>
          </a:p>
          <a:p>
            <a:r>
              <a:rPr lang="en-GB"/>
              <a:t>Ask for help </a:t>
            </a:r>
          </a:p>
          <a:p>
            <a:endParaRPr lang="en-GB"/>
          </a:p>
        </p:txBody>
      </p:sp>
      <p:sp>
        <p:nvSpPr>
          <p:cNvPr id="5" name="Text Placeholder 4">
            <a:extLst>
              <a:ext uri="{FF2B5EF4-FFF2-40B4-BE49-F238E27FC236}">
                <a16:creationId xmlns:a16="http://schemas.microsoft.com/office/drawing/2014/main" id="{B808D018-4B85-E027-222F-8878AFECF6DB}"/>
              </a:ext>
            </a:extLst>
          </p:cNvPr>
          <p:cNvSpPr>
            <a:spLocks noGrp="1"/>
          </p:cNvSpPr>
          <p:nvPr>
            <p:ph type="body" sz="quarter" idx="14"/>
          </p:nvPr>
        </p:nvSpPr>
        <p:spPr/>
        <p:txBody>
          <a:bodyPr/>
          <a:lstStyle/>
          <a:p>
            <a:endParaRPr lang="en-GB"/>
          </a:p>
        </p:txBody>
      </p:sp>
      <p:pic>
        <p:nvPicPr>
          <p:cNvPr id="6" name="Picture 5">
            <a:extLst>
              <a:ext uri="{FF2B5EF4-FFF2-40B4-BE49-F238E27FC236}">
                <a16:creationId xmlns:a16="http://schemas.microsoft.com/office/drawing/2014/main" id="{547D692B-AB24-C35C-D935-A82D2DFE515F}"/>
              </a:ext>
            </a:extLst>
          </p:cNvPr>
          <p:cNvPicPr>
            <a:picLocks noChangeAspect="1"/>
          </p:cNvPicPr>
          <p:nvPr/>
        </p:nvPicPr>
        <p:blipFill>
          <a:blip r:embed="rId3"/>
          <a:stretch>
            <a:fillRect/>
          </a:stretch>
        </p:blipFill>
        <p:spPr>
          <a:xfrm>
            <a:off x="8498712" y="1472014"/>
            <a:ext cx="2493480" cy="3913971"/>
          </a:xfrm>
          <a:prstGeom prst="rect">
            <a:avLst/>
          </a:prstGeom>
        </p:spPr>
      </p:pic>
    </p:spTree>
    <p:extLst>
      <p:ext uri="{BB962C8B-B14F-4D97-AF65-F5344CB8AC3E}">
        <p14:creationId xmlns:p14="http://schemas.microsoft.com/office/powerpoint/2010/main" val="24188628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843AAC56-D1B6-6093-6612-B3D8BDE20EC6}"/>
              </a:ext>
            </a:extLst>
          </p:cNvPr>
          <p:cNvSpPr>
            <a:spLocks noGrp="1"/>
          </p:cNvSpPr>
          <p:nvPr>
            <p:ph type="title"/>
          </p:nvPr>
        </p:nvSpPr>
        <p:spPr>
          <a:xfrm>
            <a:off x="928800" y="647703"/>
            <a:ext cx="6291150" cy="1328497"/>
          </a:xfrm>
        </p:spPr>
        <p:txBody>
          <a:bodyPr/>
          <a:lstStyle/>
          <a:p>
            <a:r>
              <a:rPr lang="en-US"/>
              <a:t>Helpful Resources</a:t>
            </a:r>
          </a:p>
        </p:txBody>
      </p:sp>
      <p:sp>
        <p:nvSpPr>
          <p:cNvPr id="14" name="Text Placeholder 3">
            <a:extLst>
              <a:ext uri="{FF2B5EF4-FFF2-40B4-BE49-F238E27FC236}">
                <a16:creationId xmlns:a16="http://schemas.microsoft.com/office/drawing/2014/main" id="{AF5066D3-9045-166D-07D4-EC0459A586B0}"/>
              </a:ext>
            </a:extLst>
          </p:cNvPr>
          <p:cNvSpPr>
            <a:spLocks noGrp="1"/>
          </p:cNvSpPr>
          <p:nvPr>
            <p:ph type="body" sz="half" idx="2"/>
          </p:nvPr>
        </p:nvSpPr>
        <p:spPr>
          <a:xfrm>
            <a:off x="928800" y="2216910"/>
            <a:ext cx="10677046" cy="3117090"/>
          </a:xfrm>
        </p:spPr>
        <p:txBody>
          <a:bodyPr>
            <a:normAutofit fontScale="62500" lnSpcReduction="20000"/>
          </a:bodyPr>
          <a:lstStyle/>
          <a:p>
            <a:r>
              <a:rPr lang="en-GB"/>
              <a:t>BICS Support Line - 020 8359 3130</a:t>
            </a:r>
          </a:p>
          <a:p>
            <a:r>
              <a:rPr lang="en-GB"/>
              <a:t>Book – Helping Your Child with Fears and Worries by Cathy Creswell</a:t>
            </a:r>
          </a:p>
          <a:p>
            <a:r>
              <a:rPr lang="en-GB"/>
              <a:t>Child Mind Institute - https://childmind.org/topics/anxiety/</a:t>
            </a:r>
          </a:p>
          <a:p>
            <a:r>
              <a:rPr lang="en-GB"/>
              <a:t>Young Minds - https://www.youngminds.org.uk/parent/parents-a-z-mental-health-guide/anxiety/ </a:t>
            </a:r>
          </a:p>
          <a:p>
            <a:r>
              <a:rPr lang="en-GB"/>
              <a:t>BICS Online Workshops: https://www.barnet.gov.uk/children-and-families/support-parents-and-carers/barnet-integrated-clinical-services-bics/online</a:t>
            </a:r>
          </a:p>
          <a:p>
            <a:r>
              <a:rPr lang="en-GB"/>
              <a:t>Early Help – www.barnet.gov.uk/0-19</a:t>
            </a:r>
          </a:p>
          <a:p>
            <a:r>
              <a:rPr lang="en-GB"/>
              <a:t>Barnet CAMHS – www.behcamhs.nhs.net.uk</a:t>
            </a:r>
          </a:p>
          <a:p>
            <a:r>
              <a:rPr lang="en-GB"/>
              <a:t>Barnet Crisis Line – 0800 1510 023</a:t>
            </a:r>
          </a:p>
          <a:p>
            <a:r>
              <a:rPr lang="en-GB"/>
              <a:t>Bereavement services - https://www.barnet.gov.uk/directories/support-organisations/barnet-bereavement-service</a:t>
            </a:r>
          </a:p>
          <a:p>
            <a:r>
              <a:rPr lang="en-GB"/>
              <a:t>Bereavement services - https://www.hopeagain.org.uk/ </a:t>
            </a:r>
          </a:p>
          <a:p>
            <a:endParaRPr lang="en-US"/>
          </a:p>
        </p:txBody>
      </p:sp>
      <p:sp>
        <p:nvSpPr>
          <p:cNvPr id="16" name="Text Placeholder 4">
            <a:extLst>
              <a:ext uri="{FF2B5EF4-FFF2-40B4-BE49-F238E27FC236}">
                <a16:creationId xmlns:a16="http://schemas.microsoft.com/office/drawing/2014/main" id="{1DBE80D6-DC8A-D105-232B-2F11DBFEAB0D}"/>
              </a:ext>
            </a:extLst>
          </p:cNvPr>
          <p:cNvSpPr>
            <a:spLocks noGrp="1"/>
          </p:cNvSpPr>
          <p:nvPr>
            <p:ph type="body" sz="quarter" idx="14"/>
          </p:nvPr>
        </p:nvSpPr>
        <p:spPr>
          <a:xfrm>
            <a:off x="11083583" y="837333"/>
            <a:ext cx="610772" cy="328893"/>
          </a:xfrm>
        </p:spPr>
        <p:txBody>
          <a:bodyPr/>
          <a:lstStyle/>
          <a:p>
            <a:endParaRPr lang="en-US"/>
          </a:p>
        </p:txBody>
      </p:sp>
    </p:spTree>
    <p:extLst>
      <p:ext uri="{BB962C8B-B14F-4D97-AF65-F5344CB8AC3E}">
        <p14:creationId xmlns:p14="http://schemas.microsoft.com/office/powerpoint/2010/main" val="27372735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315EB-3155-B7E9-9A95-268124248DE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19752B3-2FBD-A89E-25CB-EDC901CF0FF3}"/>
              </a:ext>
            </a:extLst>
          </p:cNvPr>
          <p:cNvSpPr>
            <a:spLocks noGrp="1"/>
          </p:cNvSpPr>
          <p:nvPr>
            <p:ph type="title"/>
          </p:nvPr>
        </p:nvSpPr>
        <p:spPr>
          <a:xfrm>
            <a:off x="928800" y="647703"/>
            <a:ext cx="6291150" cy="1328497"/>
          </a:xfrm>
        </p:spPr>
        <p:txBody>
          <a:bodyPr/>
          <a:lstStyle/>
          <a:p>
            <a:r>
              <a:rPr lang="en-US"/>
              <a:t>Helpful Resources</a:t>
            </a:r>
          </a:p>
        </p:txBody>
      </p:sp>
      <p:sp>
        <p:nvSpPr>
          <p:cNvPr id="14" name="Text Placeholder 3">
            <a:extLst>
              <a:ext uri="{FF2B5EF4-FFF2-40B4-BE49-F238E27FC236}">
                <a16:creationId xmlns:a16="http://schemas.microsoft.com/office/drawing/2014/main" id="{645A85EA-AAAA-8C62-0963-A0AF7AFB463C}"/>
              </a:ext>
            </a:extLst>
          </p:cNvPr>
          <p:cNvSpPr>
            <a:spLocks noGrp="1"/>
          </p:cNvSpPr>
          <p:nvPr>
            <p:ph type="body" sz="half" idx="2"/>
          </p:nvPr>
        </p:nvSpPr>
        <p:spPr>
          <a:xfrm>
            <a:off x="928800" y="2216910"/>
            <a:ext cx="10677046" cy="3117090"/>
          </a:xfrm>
        </p:spPr>
        <p:txBody>
          <a:bodyPr>
            <a:normAutofit fontScale="92500" lnSpcReduction="10000"/>
          </a:bodyPr>
          <a:lstStyle/>
          <a:p>
            <a:pPr marL="342900" indent="-342900">
              <a:buFont typeface="+mj-lt"/>
              <a:buAutoNum type="arabicPeriod"/>
            </a:pPr>
            <a:r>
              <a:rPr lang="en-GB" sz="2400"/>
              <a:t>YouTube videos</a:t>
            </a:r>
          </a:p>
          <a:p>
            <a:pPr marL="342900" indent="-342900">
              <a:buFont typeface="+mj-lt"/>
              <a:buAutoNum type="arabicPeriod"/>
            </a:pPr>
            <a:r>
              <a:rPr lang="en-GB" sz="2400"/>
              <a:t>Calm App (for kids)</a:t>
            </a:r>
          </a:p>
          <a:p>
            <a:pPr marL="342900" indent="-342900">
              <a:buFont typeface="+mj-lt"/>
              <a:buAutoNum type="arabicPeriod"/>
            </a:pPr>
            <a:r>
              <a:rPr lang="en-GB" sz="2400"/>
              <a:t>Headspace App (for kids)</a:t>
            </a:r>
          </a:p>
          <a:p>
            <a:pPr marL="342900" indent="-342900">
              <a:buFont typeface="+mj-lt"/>
              <a:buAutoNum type="arabicPeriod"/>
            </a:pPr>
            <a:r>
              <a:rPr lang="en-GB" sz="2400"/>
              <a:t>Zones of Regulation App</a:t>
            </a:r>
          </a:p>
          <a:p>
            <a:pPr marL="342900" indent="-342900">
              <a:buFont typeface="+mj-lt"/>
              <a:buAutoNum type="arabicPeriod"/>
            </a:pPr>
            <a:r>
              <a:rPr lang="en-GB" sz="2400"/>
              <a:t>Breathe, Think, Do with Sesame App</a:t>
            </a:r>
          </a:p>
          <a:p>
            <a:pPr marL="342900" indent="-342900">
              <a:buFont typeface="+mj-lt"/>
              <a:buAutoNum type="arabicPeriod"/>
            </a:pPr>
            <a:r>
              <a:rPr lang="en-GB" sz="2400"/>
              <a:t>Smiling Mind App</a:t>
            </a:r>
          </a:p>
          <a:p>
            <a:pPr marL="342900" indent="-342900">
              <a:buFont typeface="+mj-lt"/>
              <a:buAutoNum type="arabicPeriod"/>
            </a:pPr>
            <a:r>
              <a:rPr lang="en-GB">
                <a:solidFill>
                  <a:schemeClr val="tx1"/>
                </a:solidFill>
                <a:hlinkClick r:id="rId3">
                  <a:extLst>
                    <a:ext uri="{A12FA001-AC4F-418D-AE19-62706E023703}">
                      <ahyp:hlinkClr xmlns:ahyp="http://schemas.microsoft.com/office/drawing/2018/hyperlinkcolor" val="tx"/>
                    </a:ext>
                  </a:extLst>
                </a:hlinkClick>
              </a:rPr>
              <a:t>Reduce Anxiety with Box Breathing | Katie Sammann Psychotherapy (psychotherapistaustin.com)</a:t>
            </a:r>
            <a:endParaRPr lang="en-GB" sz="2400">
              <a:solidFill>
                <a:schemeClr val="tx1"/>
              </a:solidFill>
            </a:endParaRPr>
          </a:p>
          <a:p>
            <a:endParaRPr lang="en-US"/>
          </a:p>
        </p:txBody>
      </p:sp>
      <p:sp>
        <p:nvSpPr>
          <p:cNvPr id="16" name="Text Placeholder 4">
            <a:extLst>
              <a:ext uri="{FF2B5EF4-FFF2-40B4-BE49-F238E27FC236}">
                <a16:creationId xmlns:a16="http://schemas.microsoft.com/office/drawing/2014/main" id="{9C830BA6-A011-0824-699B-C136F324206D}"/>
              </a:ext>
            </a:extLst>
          </p:cNvPr>
          <p:cNvSpPr>
            <a:spLocks noGrp="1"/>
          </p:cNvSpPr>
          <p:nvPr>
            <p:ph type="body" sz="quarter" idx="14"/>
          </p:nvPr>
        </p:nvSpPr>
        <p:spPr>
          <a:xfrm>
            <a:off x="11083583" y="837333"/>
            <a:ext cx="610772" cy="328893"/>
          </a:xfrm>
        </p:spPr>
        <p:txBody>
          <a:bodyPr/>
          <a:lstStyle/>
          <a:p>
            <a:endParaRPr lang="en-US"/>
          </a:p>
        </p:txBody>
      </p:sp>
    </p:spTree>
    <p:extLst>
      <p:ext uri="{BB962C8B-B14F-4D97-AF65-F5344CB8AC3E}">
        <p14:creationId xmlns:p14="http://schemas.microsoft.com/office/powerpoint/2010/main" val="349899352"/>
      </p:ext>
    </p:extLst>
  </p:cSld>
  <p:clrMapOvr>
    <a:masterClrMapping/>
  </p:clrMapOvr>
</p:sld>
</file>

<file path=ppt/theme/theme1.xml><?xml version="1.0" encoding="utf-8"?>
<a:theme xmlns:a="http://schemas.openxmlformats.org/drawingml/2006/main" name="Theme1">
  <a:themeElements>
    <a:clrScheme name="ELT">
      <a:dk1>
        <a:sysClr val="windowText" lastClr="000000"/>
      </a:dk1>
      <a:lt1>
        <a:sysClr val="window" lastClr="FFFFFF"/>
      </a:lt1>
      <a:dk2>
        <a:srgbClr val="FFCD6B"/>
      </a:dk2>
      <a:lt2>
        <a:srgbClr val="BE005A"/>
      </a:lt2>
      <a:accent1>
        <a:srgbClr val="3B2CAC"/>
      </a:accent1>
      <a:accent2>
        <a:srgbClr val="0062FF"/>
      </a:accent2>
      <a:accent3>
        <a:srgbClr val="007A00"/>
      </a:accent3>
      <a:accent4>
        <a:srgbClr val="DE6600"/>
      </a:accent4>
      <a:accent5>
        <a:srgbClr val="AC0037"/>
      </a:accent5>
      <a:accent6>
        <a:srgbClr val="FFFF00"/>
      </a:accent6>
      <a:hlink>
        <a:srgbClr val="FFFFFF"/>
      </a:hlink>
      <a:folHlink>
        <a:srgbClr val="FFFFFF"/>
      </a:folHlink>
    </a:clrScheme>
    <a:fontScheme name="Custom 2">
      <a:majorFont>
        <a:latin typeface="Avenir Next LT Pro"/>
        <a:ea typeface=""/>
        <a:cs typeface=""/>
      </a:majorFont>
      <a:minorFont>
        <a:latin typeface="Speak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bg2">
                <a:alpha val="85000"/>
              </a:schemeClr>
            </a:gs>
            <a:gs pos="100000">
              <a:schemeClr val="accent1">
                <a:alpha val="85000"/>
              </a:schemeClr>
            </a:gs>
          </a:gsLst>
          <a:lin ang="0" scaled="1"/>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heme1" id="{778C0821-DABC-436B-8623-AA8D6E10692F}" vid="{1E1E4336-9385-4D9D-9DB7-8023EA95E3F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597508EF1AAC34E9E3E6F9451115E70" ma:contentTypeVersion="13" ma:contentTypeDescription="Create a new document." ma:contentTypeScope="" ma:versionID="e1bbc3ccb531c1c7b0ac38be7f1d17ca">
  <xsd:schema xmlns:xsd="http://www.w3.org/2001/XMLSchema" xmlns:xs="http://www.w3.org/2001/XMLSchema" xmlns:p="http://schemas.microsoft.com/office/2006/metadata/properties" xmlns:ns2="183ba927-4a04-4adb-aeec-f1409f5a74b8" xmlns:ns3="0354edb6-488f-42ce-8ccb-0892cab6653b" targetNamespace="http://schemas.microsoft.com/office/2006/metadata/properties" ma:root="true" ma:fieldsID="6a23b0d259bfce1e4182e946f3ef4c70" ns2:_="" ns3:_="">
    <xsd:import namespace="183ba927-4a04-4adb-aeec-f1409f5a74b8"/>
    <xsd:import namespace="0354edb6-488f-42ce-8ccb-0892cab6653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ba927-4a04-4adb-aeec-f1409f5a74b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cc6b9df9-913f-4f8b-b453-8966a8cf090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354edb6-488f-42ce-8ccb-0892cab6653b"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83ba927-4a04-4adb-aeec-f1409f5a74b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65B69FB-9B91-42E5-9E72-072CDB2CE30C}">
  <ds:schemaRefs>
    <ds:schemaRef ds:uri="http://schemas.microsoft.com/sharepoint/v3/contenttype/forms"/>
  </ds:schemaRefs>
</ds:datastoreItem>
</file>

<file path=customXml/itemProps2.xml><?xml version="1.0" encoding="utf-8"?>
<ds:datastoreItem xmlns:ds="http://schemas.openxmlformats.org/officeDocument/2006/customXml" ds:itemID="{5A279607-6192-4C8D-8995-964124D658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ba927-4a04-4adb-aeec-f1409f5a74b8"/>
    <ds:schemaRef ds:uri="0354edb6-488f-42ce-8ccb-0892cab6653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27242E4-5151-488E-9EF2-EEFB99099C0C}">
  <ds:schemaRefs>
    <ds:schemaRef ds:uri="0354edb6-488f-42ce-8ccb-0892cab6653b"/>
    <ds:schemaRef ds:uri="183ba927-4a04-4adb-aeec-f1409f5a74b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clbl:label id="{ccdf8477-5183-4317-8e8b-f69ff0053fb7}" enabled="1" method="Standard" siteId="{1ba468b9-1414-4675-be4f-53c478ad47bb}" removed="0"/>
</clbl:labelList>
</file>

<file path=docProps/app.xml><?xml version="1.0" encoding="utf-8"?>
<Properties xmlns="http://schemas.openxmlformats.org/officeDocument/2006/extended-properties" xmlns:vt="http://schemas.openxmlformats.org/officeDocument/2006/docPropsVTypes">
  <Template>Theme1</Template>
  <TotalTime>1</TotalTime>
  <Words>3762</Words>
  <Application>Microsoft Office PowerPoint</Application>
  <PresentationFormat>Widescreen</PresentationFormat>
  <Paragraphs>363</Paragraphs>
  <Slides>24</Slides>
  <Notes>24</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Aptos</vt:lpstr>
      <vt:lpstr>Arial</vt:lpstr>
      <vt:lpstr>Arial Rounded MT Bold</vt:lpstr>
      <vt:lpstr>Avenir Next LT Pro</vt:lpstr>
      <vt:lpstr>Calibri</vt:lpstr>
      <vt:lpstr>Speak Pro</vt:lpstr>
      <vt:lpstr>Theme1</vt:lpstr>
      <vt:lpstr>Understanding and Managing Anxiety</vt:lpstr>
      <vt:lpstr>Aims for today</vt:lpstr>
      <vt:lpstr>What is Anxiety?</vt:lpstr>
      <vt:lpstr>What does anxiety affect?</vt:lpstr>
      <vt:lpstr>How is Anxiety Developed?</vt:lpstr>
      <vt:lpstr>PowerPoint Presentation</vt:lpstr>
      <vt:lpstr>PowerPoint Presentation</vt:lpstr>
      <vt:lpstr>PowerPoint Presentation</vt:lpstr>
      <vt:lpstr>What keeps anxiety going?</vt:lpstr>
      <vt:lpstr>Vicious Cycle of Anxiety</vt:lpstr>
      <vt:lpstr>Bodily Response to Anxiety </vt:lpstr>
      <vt:lpstr>Anxious Behaviour </vt:lpstr>
      <vt:lpstr>Reflection time</vt:lpstr>
      <vt:lpstr>Tips for understanding your child’s anxious thoughts</vt:lpstr>
      <vt:lpstr>Tips for understanding your child’s anxious thoughts</vt:lpstr>
      <vt:lpstr>The problem with reassurance </vt:lpstr>
      <vt:lpstr>How to cut out reassurance </vt:lpstr>
      <vt:lpstr>Building Brave Behaviour</vt:lpstr>
      <vt:lpstr>Promoting ‘have a go’ Behaviour</vt:lpstr>
      <vt:lpstr>Facing Fears</vt:lpstr>
      <vt:lpstr>Behaviour Experiments</vt:lpstr>
      <vt:lpstr>Take Care of You!</vt:lpstr>
      <vt:lpstr>Helpful Resources</vt:lpstr>
      <vt:lpstr>Helpful 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Ciufo-Farman, Romina (LBB)</dc:creator>
  <cp:lastModifiedBy>Mr Greenhouse</cp:lastModifiedBy>
  <cp:revision>5</cp:revision>
  <dcterms:created xsi:type="dcterms:W3CDTF">2025-04-11T14:02:13Z</dcterms:created>
  <dcterms:modified xsi:type="dcterms:W3CDTF">2026-06-11T07:32:15Z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0x0101006597508EF1AAC34E9E3E6F9451115E70</vt:lpwstr>
  </property>
  <property fmtid="{D5CDD505-2E9C-101B-9397-08002B2CF9AE}" pid="3" name="MediaServiceImageTags">
    <vt:lpwstr/>
  </property>
</Properties>
</file>